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60" r:id="rId3"/>
    <p:sldId id="361" r:id="rId4"/>
    <p:sldId id="362" r:id="rId5"/>
    <p:sldId id="374" r:id="rId6"/>
    <p:sldId id="373" r:id="rId7"/>
    <p:sldId id="372" r:id="rId8"/>
    <p:sldId id="371" r:id="rId9"/>
    <p:sldId id="370" r:id="rId10"/>
    <p:sldId id="369" r:id="rId11"/>
    <p:sldId id="368" r:id="rId12"/>
    <p:sldId id="367" r:id="rId13"/>
    <p:sldId id="366" r:id="rId14"/>
    <p:sldId id="365" r:id="rId15"/>
    <p:sldId id="364" r:id="rId16"/>
    <p:sldId id="3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2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8AB7B7-F109-404F-890F-03F40449E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BBEF7-67D8-48C4-9937-61E30606D7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364595B-5299-4F9D-A308-4F0F8FC4D07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6F8D21-71CB-48A7-9B59-E814820480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7EEA62-09F5-4A39-B573-307337837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7AA14-2776-4AA4-96D3-13B568C6DD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86D46-3522-4501-8119-50AD5A187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5BC582-45D0-412E-A247-95C59FFE48E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2E2BD4A-E764-47FA-B12A-306A8E4D6F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18ACDF1D-E299-4786-9143-808173A579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3B715F5-243F-426D-AF04-903C894D6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A1D5BC-5E62-4DA9-83C6-38233CA0B33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2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5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4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737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6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6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6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9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5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CD7C5-E26F-4099-BA39-C70103E8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338</a:t>
            </a:r>
            <a:br>
              <a:rPr lang="en-US" dirty="0"/>
            </a:br>
            <a:r>
              <a:rPr lang="en-US" dirty="0"/>
              <a:t>THÀNH GIÊ-RU-SA-LEM BẰNG VÀNG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3F26E30-F6C5-478B-A20B-1D7346E2F7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Từng chiến thắng quân hùng cường, Chúa ban thưởng suốt muôn đời được khoác áo trắng tinh lạ thường.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BA2A141-CC39-4FA8-950A-81F270B1CE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Nầy quê thật mến yêu trên trời, Thoạt nghe cảm xúc lệ rơi, Thức thâu năm canh không hề ngơi,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9F1BCDD-8BEC-4C99-98AC-7D1A575555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Ước tưởng thấy danh lành ngươi. Vừa nghe thuật vinh quang ngươi, khiến dường uống thuốc như xoa dầu,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86BB1EF-C809-4AD1-A248-3A4DCDB166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 Thấy tâm thêm </a:t>
            </a:r>
            <a:br>
              <a:rPr lang="en-US" altLang="en-US" dirty="0"/>
            </a:br>
            <a:r>
              <a:rPr lang="vi-VN" altLang="en-US" dirty="0"/>
              <a:t>yêu thương, bình yên với sức sống </a:t>
            </a:r>
            <a:br>
              <a:rPr lang="en-US" altLang="en-US" dirty="0"/>
            </a:br>
            <a:r>
              <a:rPr lang="vi-VN" altLang="en-US" dirty="0"/>
              <a:t>vui nhiệm mầu.</a:t>
            </a:r>
            <a:endParaRPr lang="ru-RU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14D74C5-ADFA-4346-A4DF-833186498D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5. Nầy quê đầy phước ơn ngọt ngào, Là quê kẻ Chúa chọn đây.</a:t>
            </a:r>
            <a:br>
              <a:rPr lang="en-US" altLang="en-US" dirty="0"/>
            </a:br>
            <a:r>
              <a:rPr lang="vi-VN" altLang="en-US" dirty="0"/>
              <a:t>Ấy quê hương tươi vui dường bao,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D9E40F7-E19F-4029-ADD4-F2140DE2D9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Lắm kẻ ước mong về ngay. Nguy</a:t>
            </a:r>
            <a:r>
              <a:rPr lang="en-US" altLang="en-US"/>
              <a:t>ệ</a:t>
            </a:r>
            <a:r>
              <a:rPr lang="vi-VN" altLang="en-US"/>
              <a:t>n ơn Ngài đem tôi lên chính thành thánh nghỉ yên lâu dài,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C8293B6-8E98-431C-B758-366FFE71D4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Hỡi Christ vốn với Cha và Linh, Đáng </a:t>
            </a:r>
            <a:r>
              <a:rPr lang="vi-VN" altLang="en-US" dirty="0"/>
              <a:t>chúc tán </a:t>
            </a:r>
            <a:br>
              <a:rPr lang="en-US" altLang="en-US" dirty="0"/>
            </a:br>
            <a:r>
              <a:rPr lang="vi-VN" altLang="en-US" dirty="0"/>
              <a:t>ca tụng hoài.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1CB2F94-8431-41B9-B2C0-2C10B1CAF2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pc="-300" dirty="0"/>
              <a:t>1.Thành Giê-ru-sa-lem bằng vàng, Đượm ơn sữa qu</a:t>
            </a:r>
            <a:r>
              <a:rPr lang="en-US" spc="-300" dirty="0"/>
              <a:t>ý</a:t>
            </a:r>
            <a:r>
              <a:rPr lang="vi-VN" spc="-300" dirty="0"/>
              <a:t>, mật ong, Chỗ ngươi chứa </a:t>
            </a:r>
            <a:br>
              <a:rPr lang="en-US" spc="-300" dirty="0"/>
            </a:br>
            <a:r>
              <a:rPr lang="vi-VN" spc="-300" dirty="0"/>
              <a:t>biết bao kỳ quan,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984D32B-AE95-4296-9895-9117832EDB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Lắm kẻ ước ao thèm mong. Thật ta hiện chưa sao biết thấu,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2AB0334-9238-4AAD-A3BA-5BB846A148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Hạnh phước ở ngươi tuyệt vời, Có chi sánh với ngươi được đâu, Chói sáng, hiển vinh đời đời.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1563993-3661-4CD2-9F3C-19910185F95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2. Si-ôn sừng sững vui mực nào, Dậy vang tiếng hát hùng oai,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C96F0EA-CF00-4D23-8E2E-D0F5766748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Ánh muôn muôn thiên binh cùng bao Thánh tuẫn tiết xưa rạng soi. Hoàng tử ngự luôn </a:t>
            </a:r>
            <a:br>
              <a:rPr lang="en-US" altLang="en-US"/>
            </a:br>
            <a:r>
              <a:rPr lang="vi-VN" altLang="en-US"/>
              <a:t>giữa các thánh,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9CB55AD-3EC8-45C9-B9E5-11F9323754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Lòa ánh sáng trong tuyệt vời, Điểm trang khắp cỏ tươi đồng xanh, Cõi phước thánh dân đời đời.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0199E04-300C-4F95-98B9-736F2F32FA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Kìa, ngôi Đa</a:t>
            </a:r>
            <a:r>
              <a:rPr lang="en-US" altLang="en-US"/>
              <a:t>-</a:t>
            </a:r>
            <a:r>
              <a:rPr lang="vi-VN" altLang="en-US"/>
              <a:t>vít ở nơi nầy, Vào đây thoát cảnh sầu than.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13F2C95-D025-47DF-BC6B-6A0DF9BEC2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Khải ca reo lên vang dội thay, Với tiếng hát nơi tiệc ban. Kìa, bao người theo Nguyên soái trước,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5418</TotalTime>
  <Words>283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338 THÀNH GIÊ-RU-SA-LEM BẰNG VÀNG</vt:lpstr>
      <vt:lpstr>1.Thành Giê-ru-sa-lem bằng vàng, Đượm ơn sữa quý, mật ong, Chỗ ngươi chứa  biết bao kỳ quan, </vt:lpstr>
      <vt:lpstr>Lắm kẻ ước ao thèm mong. Thật ta hiện chưa sao biết thấu, </vt:lpstr>
      <vt:lpstr>Hạnh phước ở ngươi tuyệt vời, Có chi sánh với ngươi được đâu, Chói sáng, hiển vinh đời đời. </vt:lpstr>
      <vt:lpstr>2. Si-ôn sừng sững vui mực nào, Dậy vang tiếng hát hùng oai, </vt:lpstr>
      <vt:lpstr>Ánh muôn muôn thiên binh cùng bao Thánh tuẫn tiết xưa rạng soi. Hoàng tử ngự luôn  giữa các thánh, </vt:lpstr>
      <vt:lpstr>Lòa ánh sáng trong tuyệt vời, Điểm trang khắp cỏ tươi đồng xanh, Cõi phước thánh dân đời đời. </vt:lpstr>
      <vt:lpstr>3. Kìa, ngôi Đa-vít ở nơi nầy, Vào đây thoát cảnh sầu than. </vt:lpstr>
      <vt:lpstr>Khải ca reo lên vang dội thay, Với tiếng hát nơi tiệc ban. Kìa, bao người theo Nguyên soái trước, </vt:lpstr>
      <vt:lpstr>Từng chiến thắng quân hùng cường, Chúa ban thưởng suốt muôn đời được khoác áo trắng tinh lạ thường.</vt:lpstr>
      <vt:lpstr>4. Nầy quê thật mến yêu trên trời, Thoạt nghe cảm xúc lệ rơi, Thức thâu năm canh không hề ngơi, </vt:lpstr>
      <vt:lpstr>Ước tưởng thấy danh lành ngươi. Vừa nghe thuật vinh quang ngươi, khiến dường uống thuốc như xoa dầu,</vt:lpstr>
      <vt:lpstr> Thấy tâm thêm  yêu thương, bình yên với sức sống  vui nhiệm mầu.</vt:lpstr>
      <vt:lpstr>5. Nầy quê đầy phước ơn ngọt ngào, Là quê kẻ Chúa chọn đây. Ấy quê hương tươi vui dường bao, </vt:lpstr>
      <vt:lpstr>Lắm kẻ ước mong về ngay. Nguyện ơn Ngài đem tôi lên chính thành thánh nghỉ yên lâu dài, </vt:lpstr>
      <vt:lpstr>Hỡi Christ vốn với Cha và Linh, Đáng chúc tán  ca tụng hoài.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357</cp:revision>
  <dcterms:created xsi:type="dcterms:W3CDTF">2010-05-25T06:43:56Z</dcterms:created>
  <dcterms:modified xsi:type="dcterms:W3CDTF">2018-11-03T06:05:24Z</dcterms:modified>
</cp:coreProperties>
</file>