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6" r:id="rId9"/>
    <p:sldId id="377" r:id="rId10"/>
    <p:sldId id="366" r:id="rId11"/>
    <p:sldId id="367" r:id="rId12"/>
    <p:sldId id="378" r:id="rId13"/>
    <p:sldId id="379" r:id="rId14"/>
    <p:sldId id="368" r:id="rId15"/>
    <p:sldId id="382" r:id="rId16"/>
    <p:sldId id="380" r:id="rId17"/>
    <p:sldId id="3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0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AD8604-FEFD-410E-A9F0-6AF558446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F85F3-82C1-455B-B7A1-21AFBCD96A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C7ED95-F379-42AB-9408-7C53C2AADBB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B06AB4-27B5-468A-83EE-5FDE7DAAD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EFD13C6-05C5-4761-BD78-B72AE31A6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5CA30-18E2-4C29-8F8A-C9C4A32113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F141-F133-4C55-A38C-53FB1EA16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DA4C26-180F-4017-AD14-6FEB020AD81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336EA0D-0CDF-4E3B-8C22-44CB620D98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42AE6B8-BAB3-436C-8947-6536C4411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8689ABB-C5F8-4A97-8CB6-D1E3B8BAA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6C1C8-A6CB-4283-9418-DCBDD8F4CEA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8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24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92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5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FABA-D0B3-46E4-BEFB-858327E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339</a:t>
            </a:r>
            <a:br>
              <a:rPr lang="en-US" dirty="0"/>
            </a:br>
            <a:r>
              <a:rPr lang="en-US" dirty="0"/>
              <a:t>BẤT DẠ THÀNH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AE256BE-6899-4575-8B94-5E7DAEAE38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đóng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vuông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mùa</a:t>
            </a:r>
            <a:r>
              <a:rPr lang="en-US" altLang="en-US" dirty="0"/>
              <a:t> </a:t>
            </a:r>
            <a:r>
              <a:rPr lang="en-US" altLang="en-US" dirty="0" err="1"/>
              <a:t>xuân</a:t>
            </a:r>
            <a:r>
              <a:rPr lang="en-US" altLang="en-US" dirty="0"/>
              <a:t> </a:t>
            </a:r>
            <a:r>
              <a:rPr lang="en-US" altLang="en-US" dirty="0" err="1"/>
              <a:t>nồng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E66C297-6AE1-4B53-BC22-17B81252A5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Dòng trường sinh trong vắt sáng tươi, thành danh bất dạ trên trời.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FA1E07-3AF9-4B3F-B075-B734C12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già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3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5F988B-195B-4E94-A9A4-9FD15903BF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năm</a:t>
            </a:r>
            <a:r>
              <a:rPr lang="en-US" altLang="en-US" dirty="0">
                <a:solidFill>
                  <a:srgbClr val="FFFF00"/>
                </a:solidFill>
              </a:rPr>
              <a:t> chi.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241CB7-7A85-4D7B-9AAC-7865220081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vuông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 </a:t>
            </a:r>
            <a:r>
              <a:rPr lang="en-US" altLang="en-US" dirty="0" err="1"/>
              <a:t>lòa</a:t>
            </a:r>
            <a:r>
              <a:rPr lang="en-US" altLang="en-US" dirty="0"/>
              <a:t> </a:t>
            </a:r>
            <a:r>
              <a:rPr lang="en-US" altLang="en-US" dirty="0" err="1"/>
              <a:t>chói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241CB7-7A85-4D7B-9AAC-7865220081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,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dạ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57885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FA1E07-3AF9-4B3F-B075-B734C12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già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3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5F988B-195B-4E94-A9A4-9FD15903BF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năm</a:t>
            </a:r>
            <a:r>
              <a:rPr lang="en-US" altLang="en-US" dirty="0">
                <a:solidFill>
                  <a:srgbClr val="FFFF00"/>
                </a:solidFill>
              </a:rPr>
              <a:t> chi.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0A260DF-E006-4627-98F2-D405CB3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Tại miền kia, </a:t>
            </a:r>
            <a:br>
              <a:rPr lang="en-US" altLang="en-US"/>
            </a:br>
            <a:r>
              <a:rPr lang="en-US" altLang="en-US"/>
              <a:t>nơi bất dạ ấy, </a:t>
            </a:r>
            <a:br>
              <a:rPr lang="en-US" altLang="en-US"/>
            </a:br>
            <a:r>
              <a:rPr lang="en-US" altLang="en-US"/>
              <a:t>thành vuông vức </a:t>
            </a:r>
            <a:br>
              <a:rPr lang="en-US" altLang="en-US"/>
            </a:br>
            <a:r>
              <a:rPr lang="en-US" altLang="en-US"/>
              <a:t>lập nơi nầy.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92F0FB9-D298-451C-8B5A-960EAFD5D4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,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dạ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FA1E07-3AF9-4B3F-B075-B734C12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già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5F988B-195B-4E94-A9A4-9FD15903BF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năm</a:t>
            </a:r>
            <a:r>
              <a:rPr lang="en-US" altLang="en-US" dirty="0">
                <a:solidFill>
                  <a:srgbClr val="FFFF00"/>
                </a:solidFill>
              </a:rPr>
              <a:t> chi.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59C0587-3868-4C62-8893-B3733681D7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Tại thành vuông muôn sắc lòa sáng, mười hai cửa ngọc huy hoàng.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F0AE260-966A-4AD3-B758-15215301E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giăng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.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dạ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FA1E07-3AF9-4B3F-B075-B734C12A54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già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8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5F988B-195B-4E94-A9A4-9FD15903BF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năm</a:t>
            </a:r>
            <a:r>
              <a:rPr lang="en-US" altLang="en-US" dirty="0">
                <a:solidFill>
                  <a:srgbClr val="FFFF00"/>
                </a:solidFill>
              </a:rPr>
              <a:t> chi.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976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5419</TotalTime>
  <Words>134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339 BẤT DẠ THÀNH </vt:lpstr>
      <vt:lpstr>1. Tại miền kia,  nơi bất dạ ấy,  thành vuông vức  lập nơi nầy. </vt:lpstr>
      <vt:lpstr>Thành tinh kim  muôn thuở sáng tươi, thành danh  bất dạ trên trời.</vt:lpstr>
      <vt:lpstr>Chiên Con lau  sạch nước mắt tôi. Đây không đau, già,  chết như đời. </vt:lpstr>
      <vt:lpstr>Không ai tính tháng,  tính năm chi.  Bởi đây  nào còn đêm gì.</vt:lpstr>
      <vt:lpstr>2. Tại thành vuông muôn sắc lòa sáng, mười hai cửa ngọc huy hoàng. </vt:lpstr>
      <vt:lpstr>Đường tinh kim giăng sáng khắp nơi. Thành danh bất dạ trên trời.</vt:lpstr>
      <vt:lpstr>Chiên Con lau  sạch nước mắt tôi. Đây không đau, già,  chết như đời. </vt:lpstr>
      <vt:lpstr>Không ai tính tháng,  tính năm chi.  Bởi đây  nào còn đêm gì.</vt:lpstr>
      <vt:lpstr>3. Thành môn kia không lúc nào đóng,  thành vuông  bốn mùa xuân nồng. </vt:lpstr>
      <vt:lpstr>Dòng trường sinh trong vắt sáng tươi, thành danh bất dạ trên trời. </vt:lpstr>
      <vt:lpstr>Chiên Con lau  sạch nước mắt tôi. Đây không đau, già,  chết như đời. </vt:lpstr>
      <vt:lpstr>Không ai tính tháng,  tính năm chi.  Bởi đây  nào còn đêm gì.</vt:lpstr>
      <vt:lpstr>4. Tại thành vuông muôn thuở lòa chói, là nơi chẳng cần mặt trời.</vt:lpstr>
      <vt:lpstr>Vì Chiên Con soi sáng khắp nơi, thành danh bất dạ trên trời.</vt:lpstr>
      <vt:lpstr>Chiên Con lau  sạch nước mắt tôi. Đây không đau, già,  chết như đời. </vt:lpstr>
      <vt:lpstr>Không ai tính tháng,  tính năm chi.  Bởi đây  nào còn đêm gì.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359</cp:revision>
  <dcterms:created xsi:type="dcterms:W3CDTF">2010-05-25T06:43:56Z</dcterms:created>
  <dcterms:modified xsi:type="dcterms:W3CDTF">2018-11-03T06:04:47Z</dcterms:modified>
</cp:coreProperties>
</file>