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60" r:id="rId3"/>
    <p:sldId id="369" r:id="rId4"/>
    <p:sldId id="370" r:id="rId5"/>
    <p:sldId id="371" r:id="rId6"/>
    <p:sldId id="368" r:id="rId7"/>
    <p:sldId id="367" r:id="rId8"/>
    <p:sldId id="372" r:id="rId9"/>
    <p:sldId id="373" r:id="rId10"/>
    <p:sldId id="366" r:id="rId11"/>
    <p:sldId id="365" r:id="rId12"/>
    <p:sldId id="374" r:id="rId13"/>
    <p:sldId id="375" r:id="rId14"/>
    <p:sldId id="364" r:id="rId15"/>
    <p:sldId id="363" r:id="rId16"/>
    <p:sldId id="376" r:id="rId17"/>
    <p:sldId id="377" r:id="rId18"/>
    <p:sldId id="362" r:id="rId19"/>
    <p:sldId id="361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8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BD6D6A-E5B6-4A2B-82EA-6E8EB7A45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DC4A-3A7E-4180-9E22-B879DCD170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78AA1A-3817-4E99-8B6A-31E8C00F5F4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F8B42C-E50D-468A-B020-764CFB4D3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E00D2E1-B18E-4AFC-94F2-D776AA1A3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3F5EF-72A8-41AF-A90F-A68CBC93A1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EB99-E85F-46DC-9AA4-CD98C8C54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CB5A64-D408-469A-9EC9-E51BF9E077A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581B6767-E982-4A44-8C53-2132E39A65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824BC889-22AF-4FC0-BE90-AE1BE03DD8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01064F7-ED27-40DF-AA44-AB4B50598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7B7781-15E9-4EEC-84CA-5A823878393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24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4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BF014-D299-480F-B120-90E50D2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340</a:t>
            </a:r>
            <a:br>
              <a:rPr lang="en-US" dirty="0"/>
            </a:br>
            <a:r>
              <a:rPr lang="en-US" dirty="0"/>
              <a:t>VUA ANH MINH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4510594-7EE8-4467-BF10-08A7F7B522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gỡ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rỡ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ra, </a:t>
            </a:r>
            <a:r>
              <a:rPr lang="en-US" altLang="en-US" dirty="0" err="1"/>
              <a:t>Giờ</a:t>
            </a:r>
            <a:r>
              <a:rPr lang="en-US" altLang="en-US" dirty="0"/>
              <a:t> Cha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đàn</a:t>
            </a:r>
            <a:r>
              <a:rPr lang="en-US" altLang="en-US" dirty="0"/>
              <a:t> con </a:t>
            </a:r>
            <a:r>
              <a:rPr lang="en-US" altLang="en-US" dirty="0" err="1"/>
              <a:t>cái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561B1D-6085-404F-9240-E8663B1082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br>
              <a:rPr lang="en-US" altLang="en-US" dirty="0"/>
            </a:b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tọa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.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tỏ</a:t>
            </a:r>
            <a:r>
              <a:rPr lang="en-US" altLang="en-US" dirty="0"/>
              <a:t> ra </a:t>
            </a:r>
            <a:br>
              <a:rPr lang="en-US" altLang="en-US" dirty="0"/>
            </a:b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hân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F7A6E72-975C-4EF2-A415-962FF70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Tôi sẽ thấy vua đầy vẻ hiển vinh. Chiên Con xưa đã hi sinh. Tôi sẽ vui thuật sự tích nầy ra, để thánh dân cùng vui thỏa.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9644FA5-73FC-4E40-A080-2E8E2E0C45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.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B01738F-CFAD-4820-B200-0ADC05306F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Kìa, trong </a:t>
            </a:r>
            <a:br>
              <a:rPr lang="en-US" altLang="en-US"/>
            </a:br>
            <a:r>
              <a:rPr lang="en-US" altLang="en-US"/>
              <a:t>đám người nhóm </a:t>
            </a:r>
            <a:br>
              <a:rPr lang="en-US" altLang="en-US"/>
            </a:br>
            <a:r>
              <a:rPr lang="en-US" altLang="en-US"/>
              <a:t>quanh ngai tôn vinh, </a:t>
            </a:r>
            <a:br>
              <a:rPr lang="en-US" altLang="en-US"/>
            </a:br>
            <a:r>
              <a:rPr lang="en-US" altLang="en-US"/>
              <a:t>nào ai xa lạ </a:t>
            </a:r>
            <a:br>
              <a:rPr lang="en-US" altLang="en-US"/>
            </a:br>
            <a:r>
              <a:rPr lang="en-US" altLang="en-US"/>
              <a:t>chưa biết Vua mình;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29F066D-AA68-4F40-B09C-4F14438F14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Thoạt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liền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Con,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son.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8886816-55BE-4B67-A71A-4726D36297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Tôi sẽ thấy vua đầy vẻ hiển vinh. Chiên Con xưa đã hi sinh. Tôi sẽ vui thuật sự tích nầy ra, để thánh dân cùng vui thỏa.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29F97C-F746-4E89-AD7F-3F4531AA34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.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A15467A-D69C-4366-963E-9D94C1641E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mai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Liền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6BA4F68-38B5-4047-8537-72571A5ACC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Nầy thân thể đầy tội lỗi rất đáng khinh, bỗng biến hóa như Jêsus quang vinh.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C1737CA-46DD-4963-979F-52EAF07B0D2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ngắm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Anh Minh. </a:t>
            </a:r>
            <a:br>
              <a:rPr lang="en-US" altLang="en-US" dirty="0"/>
            </a:b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508EE40-22A1-41F0-B0F2-6A47A1A821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Tôi sẽ thấy vua đầy vẻ hiển vinh. Chiên Con xưa đã hi sinh. Tôi sẽ vui thuật sự tích nầy ra, để thánh dân cùng vui thỏa.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2107A74-A3DD-44F3-851E-71AD04A33C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.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>
                <a:solidFill>
                  <a:srgbClr val="FFFF00"/>
                </a:solidFill>
              </a:rPr>
              <a:t>A-men!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DF9CE5F-2053-488A-8DB2-1094D2A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khi bức màn </a:t>
            </a:r>
            <a:br>
              <a:rPr lang="en-US" altLang="en-US"/>
            </a:br>
            <a:r>
              <a:rPr lang="en-US" altLang="en-US"/>
              <a:t>mờ ám cuốn mất đi, bóng tối biến nên ban ngày quang huy.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020CE7F-9A1C-420F-8FE2-3DED57AED4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Tôi sẽ thấy vua đầy vẻ hiển vinh. Chiên Con xưa đã hi sinh. Tôi sẽ vui thuật sự tích nầy ra, để thánh dân cùng vui thỏa.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3EE185F-D0B9-4B4C-A84B-1AC45E3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.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D532123-6F59-4AD6-A46E-D6E115C079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Hồi chiêm ngưỡng Vị Trưởng trên muôn muôn người, thì lòng tôi đầy sung sướng vui tươi;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4637219-154B-4219-ADBB-F432EC3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Chiên Con là sự sáng chốn hiển vang. Ấy cả phước trên thiên đàng </a:t>
            </a:r>
            <a:br>
              <a:rPr lang="en-US" altLang="en-US"/>
            </a:br>
            <a:r>
              <a:rPr lang="en-US" altLang="en-US"/>
              <a:t>vinh quang.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7A147D6-13FB-4C52-8DFE-E6865C7303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Tôi sẽ thấy vua đầy vẻ hiển vinh. Chiên Con xưa đã hi sinh. Tôi sẽ vui thuật sự tích nầy ra, để thánh dân cùng vui thỏa.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7248EC6-5BF5-43DE-AB9E-49DF9B0694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.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5434</TotalTime>
  <Words>359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340 VUA ANH MINH</vt:lpstr>
      <vt:lpstr>1. Rồi đây mắt tôi ngắm xem Vua Anh Minh.  Tại nơi thiên đàng muôn thuở hiển vinh, </vt:lpstr>
      <vt:lpstr>Là khi bức màn  mờ ám cuốn mất đi, bóng tối biến nên ban ngày quang huy. </vt:lpstr>
      <vt:lpstr>Tôi sẽ thấy vua đầy vẻ hiển vinh. Chiên Con xưa đã hi sinh. Tôi sẽ vui thuật sự tích nầy ra, để thánh dân cùng vui thỏa. </vt:lpstr>
      <vt:lpstr>Ha-lê-lu-gia! Ha-lê-lu-gia! Khen Chiên Con tuôn huyết quý giá. Ha-lê-lu-gia! Ha-lê-lu-gia!  Ha-lê-lu-gia! A-men!</vt:lpstr>
      <vt:lpstr>2. Hồi chiêm ngưỡng Vị Trưởng trên muôn muôn người, thì lòng tôi đầy sung sướng vui tươi; </vt:lpstr>
      <vt:lpstr>Kìa, Chiên Con là sự sáng chốn hiển vang. Ấy cả phước trên thiên đàng  vinh quang. </vt:lpstr>
      <vt:lpstr>Tôi sẽ thấy vua đầy vẻ hiển vinh. Chiên Con xưa đã hi sinh. Tôi sẽ vui thuật sự tích nầy ra, để thánh dân cùng vui thỏa. </vt:lpstr>
      <vt:lpstr>Ha-lê-lu-gia! Ha-lê-lu-gia! Khen Chiên Con tuôn huyết quý giá. Ha-lê-lu-gia! Ha-lê-lu-gia!  Ha-lê-lu-gia! A-men!</vt:lpstr>
      <vt:lpstr>3. Giờ gặp gỡ mừng rỡ chẳng thể tả ra, Giờ Cha tiếp đàn con cái vô nhà; </vt:lpstr>
      <vt:lpstr>Nhìn Chiên Con  ngự tọa giữa ngôi vinh quang. Các thánh tỏ ra  tâm đầy hân hoan. </vt:lpstr>
      <vt:lpstr>Tôi sẽ thấy vua đầy vẻ hiển vinh. Chiên Con xưa đã hi sinh. Tôi sẽ vui thuật sự tích nầy ra, để thánh dân cùng vui thỏa. </vt:lpstr>
      <vt:lpstr>Ha-lê-lu-gia! Ha-lê-lu-gia! Khen Chiên Con tuôn huyết quý giá. Ha-lê-lu-gia! Ha-lê-lu-gia!  Ha-lê-lu-gia! A-men!</vt:lpstr>
      <vt:lpstr>4. Kìa, trong  đám người nhóm  quanh ngai tôn vinh,  nào ai xa lạ  chưa biết Vua mình; </vt:lpstr>
      <vt:lpstr>Thoạt trông thấy họ liền biết chính  Chúa Con, bởi những dấu đinh chân Ngài còn son. </vt:lpstr>
      <vt:lpstr>Tôi sẽ thấy vua đầy vẻ hiển vinh. Chiên Con xưa đã hi sinh. Tôi sẽ vui thuật sự tích nầy ra, để thánh dân cùng vui thỏa. </vt:lpstr>
      <vt:lpstr>Ha-lê-lu-gia! Ha-lê-lu-gia! Khen Chiên Con tuôn huyết quý giá. Ha-lê-lu-gia! Ha-lê-lu-gia!  Ha-lê-lu-gia! A-men!</vt:lpstr>
      <vt:lpstr>5. Rồi tôi sẽ nhìn thấy  Vua tôi nay mai. Liền được hóa hình  nên giống như Ngài; </vt:lpstr>
      <vt:lpstr>Nầy thân thể đầy tội lỗi rất đáng khinh, bỗng biến hóa như Jêsus quang vinh. </vt:lpstr>
      <vt:lpstr>Tôi sẽ thấy vua đầy vẻ hiển vinh. Chiên Con xưa đã hi sinh. Tôi sẽ vui thuật sự tích nầy ra, để thánh dân cùng vui thỏa. </vt:lpstr>
      <vt:lpstr>Ha-lê-lu-gia! Ha-lê-lu-gia! Khen Chiên Con tuôn huyết quý giá. Ha-lê-lu-gia! Ha-lê-lu-gia!  Ha-lê-lu-gia! A-men!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359</cp:revision>
  <dcterms:created xsi:type="dcterms:W3CDTF">2010-05-25T06:43:56Z</dcterms:created>
  <dcterms:modified xsi:type="dcterms:W3CDTF">2018-11-03T06:08:40Z</dcterms:modified>
</cp:coreProperties>
</file>