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60" r:id="rId3"/>
    <p:sldId id="3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67" d="100"/>
          <a:sy n="67" d="100"/>
        </p:scale>
        <p:origin x="1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DF2CD-D9DF-4230-95BA-7C99DF7553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3200-89DF-4FE2-987A-3FA76548F6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4F224F-45C1-48B6-8459-2A9476B43F29}" type="datetimeFigureOut">
              <a:rPr lang="ru-RU"/>
              <a:pPr>
                <a:defRPr/>
              </a:pPr>
              <a:t>08.11.2018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AAA4A9B-43EC-450B-BD21-12AE954F58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11D34F-F8EA-4AB7-9EAA-CDD1DE894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EAFC4-A668-4EFA-B822-85990E1A5C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E3BEF-EE32-49C2-A27B-15246F78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7D50FF-3405-49B4-9B5D-63299F6DE39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9794705-2F7A-43BE-A0E3-649E65B112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4550CEB-55CD-4A7E-9B1D-E280A2486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18FFCC1-5366-4B4A-B0D1-A38399F8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478E4A-D950-45D3-9053-7398EF728AAA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5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18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8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3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5A632-893C-4BAB-89BB-F5EA9612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/>
              <a:t>Ca </a:t>
            </a:r>
            <a:r>
              <a:rPr lang="en-US" smtClean="0"/>
              <a:t>341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VỀ NHÀ CHA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B956313-2FDA-4DB5-816D-7E814E8074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Quyết hướng </a:t>
            </a:r>
            <a:br>
              <a:rPr lang="en-US" altLang="en-US"/>
            </a:br>
            <a:r>
              <a:rPr lang="en-US" altLang="en-US"/>
              <a:t>về cố gia, </a:t>
            </a:r>
            <a:br>
              <a:rPr lang="en-US" altLang="en-US"/>
            </a:br>
            <a:r>
              <a:rPr lang="en-US" altLang="en-US"/>
              <a:t>về nhà Cha, </a:t>
            </a:r>
            <a:br>
              <a:rPr lang="en-US" altLang="en-US"/>
            </a:br>
            <a:r>
              <a:rPr lang="en-US" altLang="en-US"/>
              <a:t>Lìa vinh hoa thế gian.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3DC95F9-9731-485E-8651-8C049A72B8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Quyết hướng </a:t>
            </a:r>
            <a:br>
              <a:rPr lang="en-US" altLang="en-US"/>
            </a:br>
            <a:r>
              <a:rPr lang="en-US" altLang="en-US"/>
              <a:t>về cố gia, </a:t>
            </a:r>
            <a:br>
              <a:rPr lang="en-US" altLang="en-US"/>
            </a:br>
            <a:r>
              <a:rPr lang="en-US" altLang="en-US"/>
              <a:t>về nhà Cha, </a:t>
            </a:r>
            <a:br>
              <a:rPr lang="en-US" altLang="en-US"/>
            </a:br>
            <a:r>
              <a:rPr lang="en-US" altLang="en-US"/>
              <a:t>Phước thế gian không màng.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5538</TotalTime>
  <Words>8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341 VỀ NHÀ CHA</vt:lpstr>
      <vt:lpstr>Quyết hướng  về cố gia,  về nhà Cha,  Lìa vinh hoa thế gian. </vt:lpstr>
      <vt:lpstr>Quyết hướng  về cố gia,  về nhà Cha,  Phước thế gian không màng.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An Phan</cp:lastModifiedBy>
  <cp:revision>361</cp:revision>
  <dcterms:created xsi:type="dcterms:W3CDTF">2010-05-25T06:43:56Z</dcterms:created>
  <dcterms:modified xsi:type="dcterms:W3CDTF">2018-11-08T03:04:07Z</dcterms:modified>
</cp:coreProperties>
</file>