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2" r:id="rId9"/>
    <p:sldId id="373" r:id="rId10"/>
    <p:sldId id="366" r:id="rId11"/>
    <p:sldId id="367" r:id="rId12"/>
    <p:sldId id="381" r:id="rId13"/>
    <p:sldId id="382" r:id="rId14"/>
    <p:sldId id="371" r:id="rId15"/>
    <p:sldId id="370" r:id="rId16"/>
    <p:sldId id="383" r:id="rId17"/>
    <p:sldId id="384" r:id="rId18"/>
    <p:sldId id="369" r:id="rId19"/>
    <p:sldId id="368" r:id="rId20"/>
    <p:sldId id="385" r:id="rId21"/>
    <p:sldId id="3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8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8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E7E978-61A2-40FD-9D6D-22CD8EC533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13D47-3434-4F5D-BCD1-6CF2240A88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A745985-5701-404A-9F70-96545D1810BA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7FC4E19-8688-434D-A77C-C5A39700D7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2ACB5DC-0830-429D-ABCC-2F61B4B3D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E8A7E-9BFE-46B9-8BB6-4E2B89C74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608F8-54B1-4F82-A528-666C98734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E0486F-7840-46F2-B480-F8BC57B8AE85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896C7FBF-08BF-4C2D-BAF4-A426846F8D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A2BEC4A7-A346-43FA-A263-782A0236F6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DF44CDB0-BA0C-4316-BC7B-1F65DDF72F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283AAB-9DE6-44F3-945F-0B8BB795193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0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62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683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5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6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1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2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4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3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EC9D6-7C7D-417C-8135-7D4FDC4E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342</a:t>
            </a:r>
            <a:br>
              <a:rPr lang="en-US" dirty="0"/>
            </a:br>
            <a:r>
              <a:rPr lang="en-US" dirty="0"/>
              <a:t>TA SẼ CHUNG NHÓM </a:t>
            </a:r>
            <a:br>
              <a:rPr lang="en-US" dirty="0"/>
            </a:br>
            <a:r>
              <a:rPr lang="en-US" dirty="0"/>
              <a:t>Ở THIÊN HÀ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0B72DE7-B885-4C1F-89C1-460B83F9AA6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Trước khi lên bờ sông quang huy nầy, bao nhiêu lo lắng quăng thay thảy;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6AA5D35-7F1B-41D2-9490-BC6967CFB0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Thiên ân cho hồn ta được thanh nhàn, ban kim miện </a:t>
            </a:r>
            <a:br>
              <a:rPr lang="en-US" altLang="en-US" dirty="0"/>
            </a:br>
            <a:r>
              <a:rPr lang="vi-VN" altLang="en-US" dirty="0"/>
              <a:t>với áo rỡ ràng.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75E8099-0147-40A9-984C-77C2F7EA75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Vâng, ta sẽ chung nhóm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ở thiên hà,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là sông đẹp xinh,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đẹp xinh khôn thể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thuật ra;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4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2BBEAE2-7B8B-46A9-BF0E-8FF4A2A5FD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Sông đây nơi họp của thánh dân muôn đời,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sông tràn từ ngôi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Đức Chúa Trời.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3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52560E4-0BFF-4CFA-9890-4AAE0972252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4. Khi ta qua dòng sông nước sáng ngời,</a:t>
            </a:r>
            <a:br>
              <a:rPr lang="en-US" altLang="en-US" dirty="0"/>
            </a:br>
            <a:r>
              <a:rPr lang="vi-VN" altLang="en-US" dirty="0"/>
              <a:t>như gương soi ảnh </a:t>
            </a:r>
            <a:br>
              <a:rPr lang="en-US" altLang="en-US" dirty="0"/>
            </a:br>
            <a:r>
              <a:rPr lang="vi-VN" altLang="en-US" dirty="0"/>
              <a:t>Christ tươi cười;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43F9656-524B-4B0B-A5BF-1987344CA3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Nơi đây dân Ngài được hưởng vĩnh sinh, âu ca về </a:t>
            </a:r>
            <a:br>
              <a:rPr lang="en-US" altLang="en-US" dirty="0"/>
            </a:br>
            <a:r>
              <a:rPr lang="vi-VN" altLang="en-US" dirty="0"/>
              <a:t>ân điển cứu mình.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75E8099-0147-40A9-984C-77C2F7EA75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Vâng, ta sẽ chung nhóm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ở thiên hà,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là sông đẹp xinh,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đẹp xinh khôn thể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thuật ra;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4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2BBEAE2-7B8B-46A9-BF0E-8FF4A2A5FD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Sông đây nơi họp của thánh dân muôn đời,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sông tràn từ ngôi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Đức Chúa Trời.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1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62E8D4F-9BD0-4D3C-8D75-DDFA19381CD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5. Nay mai lên bờ sông muôn muôn hình, nay mai chung kết bước linh trình;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F2AD389-F30D-4D71-AB22-3FE00063F96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Bên sông kia lòng ta luôn sáng ngời, </a:t>
            </a:r>
            <a:br>
              <a:rPr lang="en-US" altLang="en-US"/>
            </a:br>
            <a:r>
              <a:rPr lang="vi-VN" altLang="en-US"/>
              <a:t>thiên thanh bình </a:t>
            </a:r>
            <a:br>
              <a:rPr lang="en-US" altLang="en-US"/>
            </a:br>
            <a:r>
              <a:rPr lang="vi-VN" altLang="en-US"/>
              <a:t>reo suốt muôn đời.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68F9DCF-C522-486F-821D-A0729CCEA7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1. Phải chăng sau nầy họp trên sông vàng, nơi muôn </a:t>
            </a:r>
            <a:br>
              <a:rPr lang="en-US" altLang="en-US"/>
            </a:br>
            <a:r>
              <a:rPr lang="vi-VN" altLang="en-US"/>
              <a:t>thiên sứ hay lai vãng;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75E8099-0147-40A9-984C-77C2F7EA75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Vâng, ta sẽ chung nhóm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ở thiên hà,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là sông đẹp xinh,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đẹp xinh khôn thể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thuật ra;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60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2BBEAE2-7B8B-46A9-BF0E-8FF4A2A5FD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Sông đây nơi họp của thánh dân muôn đời,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sông tràn từ ngôi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Đức Chúa Trời.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FF0E85A-8052-4771-9C45-7D6759B05E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Sông kia tuôn dòng lưu ly muôn đời, </a:t>
            </a:r>
            <a:br>
              <a:rPr lang="en-US" altLang="en-US" dirty="0"/>
            </a:br>
            <a:r>
              <a:rPr lang="vi-VN" altLang="en-US" dirty="0"/>
              <a:t>lưu ra từ ngôi </a:t>
            </a:r>
            <a:br>
              <a:rPr lang="en-US" altLang="en-US" dirty="0"/>
            </a:br>
            <a:r>
              <a:rPr lang="vi-VN" altLang="en-US" dirty="0"/>
              <a:t>Đức Chúa Trời?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E74D44B-B197-4445-9DC2-3EF9C5EB08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Vâng, ta sẽ chung nhóm ở thiên hà,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là sông đẹp xinh,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đẹp xinh khôn thể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thuật ra;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4B83BBC-7B07-4437-ACAC-A5409622B18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Sông đây nơi họp của thánh dân muôn đời,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sông tràn từ ngôi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Đức Chúa Trời.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31AF8DB-0164-46AF-B016-6F3050FA8D6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2. Kìa, song song bờ vàng nơi thiên hà, tua lên muôn ức tia bạc tỏa;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00A99D7-7C73-4E24-AC4D-ECAA5F7F2C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Ch</a:t>
            </a:r>
            <a:r>
              <a:rPr lang="en-US" altLang="en-US" dirty="0"/>
              <a:t>â</a:t>
            </a:r>
            <a:r>
              <a:rPr lang="vi-VN" altLang="en-US" dirty="0"/>
              <a:t>n ngao du, </a:t>
            </a:r>
            <a:br>
              <a:rPr lang="en-US" altLang="en-US" dirty="0"/>
            </a:br>
            <a:r>
              <a:rPr lang="vi-VN" altLang="en-US" dirty="0"/>
              <a:t>lòng tôn vinh hát vang, </a:t>
            </a:r>
            <a:br>
              <a:rPr lang="en-US" altLang="en-US" dirty="0"/>
            </a:br>
            <a:r>
              <a:rPr lang="vi-VN" altLang="en-US" dirty="0"/>
              <a:t>bên ngai Thần trong ánh ngày vàng.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75E8099-0147-40A9-984C-77C2F7EA75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Vâng, ta sẽ chung nhóm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ở thiên hà,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là sông đẹp xinh,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đẹp xinh khôn thể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thuật ra;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2BBEAE2-7B8B-46A9-BF0E-8FF4A2A5FD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Sông đây nơi họp của thánh dân muôn đời,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sông tràn từ ngôi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Đức Chúa Trời.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5541</TotalTime>
  <Words>218</Words>
  <Application>Microsoft Office PowerPoint</Application>
  <PresentationFormat>Widescreen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342 TA SẼ CHUNG NHÓM  Ở THIÊN HÀ</vt:lpstr>
      <vt:lpstr>1. Phải chăng sau nầy họp trên sông vàng, nơi muôn  thiên sứ hay lai vãng; </vt:lpstr>
      <vt:lpstr>Sông kia tuôn dòng lưu ly muôn đời,  lưu ra từ ngôi  Đức Chúa Trời?</vt:lpstr>
      <vt:lpstr>Vâng, ta sẽ chung nhóm ở thiên hà,  là sông đẹp xinh,  đẹp xinh khôn thể  thuật ra; </vt:lpstr>
      <vt:lpstr>Sông đây nơi họp của thánh dân muôn đời,  sông tràn từ ngôi  Đức Chúa Trời.</vt:lpstr>
      <vt:lpstr>2. Kìa, song song bờ vàng nơi thiên hà, tua lên muôn ức tia bạc tỏa; </vt:lpstr>
      <vt:lpstr>Chân ngao du,  lòng tôn vinh hát vang,  bên ngai Thần trong ánh ngày vàng.</vt:lpstr>
      <vt:lpstr>Vâng, ta sẽ chung nhóm ở thiên hà,  là sông đẹp xinh,  đẹp xinh khôn thể thuật ra; </vt:lpstr>
      <vt:lpstr>Sông đây nơi họp của thánh dân muôn đời,  sông tràn từ ngôi  Đức Chúa Trời.</vt:lpstr>
      <vt:lpstr>3. Trước khi lên bờ sông quang huy nầy, bao nhiêu lo lắng quăng thay thảy; </vt:lpstr>
      <vt:lpstr>Thiên ân cho hồn ta được thanh nhàn, ban kim miện  với áo rỡ ràng.</vt:lpstr>
      <vt:lpstr>Vâng, ta sẽ chung nhóm ở thiên hà,  là sông đẹp xinh,  đẹp xinh khôn thể thuật ra; </vt:lpstr>
      <vt:lpstr>Sông đây nơi họp của thánh dân muôn đời,  sông tràn từ ngôi  Đức Chúa Trời.</vt:lpstr>
      <vt:lpstr>4. Khi ta qua dòng sông nước sáng ngời, như gương soi ảnh  Christ tươi cười; </vt:lpstr>
      <vt:lpstr>Nơi đây dân Ngài được hưởng vĩnh sinh, âu ca về  ân điển cứu mình.</vt:lpstr>
      <vt:lpstr>Vâng, ta sẽ chung nhóm ở thiên hà,  là sông đẹp xinh,  đẹp xinh khôn thể thuật ra; </vt:lpstr>
      <vt:lpstr>Sông đây nơi họp của thánh dân muôn đời,  sông tràn từ ngôi  Đức Chúa Trời.</vt:lpstr>
      <vt:lpstr>5. Nay mai lên bờ sông muôn muôn hình, nay mai chung kết bước linh trình; </vt:lpstr>
      <vt:lpstr>Bên sông kia lòng ta luôn sáng ngời,  thiên thanh bình  reo suốt muôn đời.</vt:lpstr>
      <vt:lpstr>Vâng, ta sẽ chung nhóm ở thiên hà,  là sông đẹp xinh,  đẹp xinh khôn thể thuật ra; </vt:lpstr>
      <vt:lpstr>Sông đây nơi họp của thánh dân muôn đời,  sông tràn từ ngôi  Đức Chúa Trời.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361</cp:revision>
  <dcterms:created xsi:type="dcterms:W3CDTF">2010-05-25T06:43:56Z</dcterms:created>
  <dcterms:modified xsi:type="dcterms:W3CDTF">2018-11-03T06:17:58Z</dcterms:modified>
</cp:coreProperties>
</file>