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7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80EF3E-DED2-4E56-ACBD-1FC31DFD44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F96E2-27E0-4B37-9EF5-E356D7439C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88F6981-6895-4434-B29D-F880CAF7394E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A393092-D307-4880-9BDC-F82135C8CF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CB45B51-AFBE-4F26-A61C-4E86A77F6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DB92E-A39B-43DE-954E-76332C48A7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F8030-FEC1-47A7-9A85-19E03059A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4B2EE2-D353-48AB-914D-4AC22E860A7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B9E082A9-1F94-42B5-BC21-A8D1E30092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18D994DD-27C1-43DC-8517-B2800F6482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79336B02-C776-4261-8C7B-61CD75667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5C5CF0-B59F-41BD-99A8-CDBD381E0A90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4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4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803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321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3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1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8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0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7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481329-A00A-46FA-89E0-61AB1F32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343</a:t>
            </a:r>
            <a:br>
              <a:rPr lang="vi-VN" dirty="0"/>
            </a:br>
            <a:r>
              <a:rPr lang="vi-VN" dirty="0"/>
              <a:t>CẢNH THẾ </a:t>
            </a:r>
            <a:br>
              <a:rPr lang="vi-VN" dirty="0"/>
            </a:br>
            <a:r>
              <a:rPr lang="vi-VN" dirty="0"/>
              <a:t>GIỐNG THOI ĐƯA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C5EBFB6-DB14-4D01-97B8-C00E1618C3A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Cùng lòng trù </a:t>
            </a:r>
            <a:br>
              <a:rPr lang="en-US" altLang="en-US" dirty="0"/>
            </a:br>
            <a:r>
              <a:rPr lang="vi-VN" altLang="en-US" dirty="0"/>
              <a:t>biện minh mẫn, </a:t>
            </a:r>
            <a:br>
              <a:rPr lang="en-US" altLang="en-US" dirty="0"/>
            </a:br>
            <a:r>
              <a:rPr lang="vi-VN" altLang="en-US" dirty="0"/>
              <a:t>Nầy nơi vinh hiển bên ngôi Thần: </a:t>
            </a:r>
            <a:br>
              <a:rPr lang="en-US" altLang="en-US" dirty="0"/>
            </a:br>
            <a:r>
              <a:rPr lang="vi-VN" altLang="en-US" dirty="0"/>
              <a:t>Đất Em-ma-nu-ên!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890A4F5-2FE0-44E3-9E91-D32C2F176B9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4. Áo tốt, Ái nương đâu nhìn nào, Nhìn chính Ái lang tuấn hào.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325866F-91EC-490A-80E6-71B22C86905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Nàng chẳng ngắm xem dung quang nàng, Ngó chăm Vua đầy phước quang, Nào nhìn hoàng miện Vua tứ sủng,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D9CDF8C-C85F-40F2-ACCD-9E25AA3A29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Bèn nhìn vào bàn tay lủng: Ồ, Chiên Con, ấy vinh quang trên Đất Em-ma-nu-ên!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5320241-E4F3-4076-AB10-684D3841DB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1. Cảnh thế giống thoi </a:t>
            </a:r>
            <a:br>
              <a:rPr lang="en-US" altLang="en-US" dirty="0"/>
            </a:br>
            <a:r>
              <a:rPr lang="vi-VN" altLang="en-US" dirty="0"/>
              <a:t>đưa lẹ làng, </a:t>
            </a:r>
            <a:br>
              <a:rPr lang="en-US" altLang="en-US" dirty="0"/>
            </a:br>
            <a:r>
              <a:rPr lang="vi-VN" altLang="en-US" dirty="0"/>
              <a:t>Rồi thấy buổi mai </a:t>
            </a:r>
            <a:br>
              <a:rPr lang="en-US" altLang="en-US" dirty="0"/>
            </a:br>
            <a:r>
              <a:rPr lang="vi-VN" altLang="en-US" dirty="0"/>
              <a:t>rỡ ràng,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A582AB3-F0E7-4661-AA05-A805222A5CF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Là buổi sáng tươi, hơi xuân nồng</a:t>
            </a:r>
            <a:r>
              <a:rPr lang="en-US" altLang="en-US" dirty="0"/>
              <a:t>. </a:t>
            </a:r>
            <a:r>
              <a:rPr lang="vi-VN" altLang="en-US" dirty="0"/>
              <a:t>Bấy lâu hâm mộ ngóng trông. Ồ, dầu hồi trời khuya tối bấy,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E52B87E-82DA-4510-BF2D-E1E1F6294E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Càng gần giờ </a:t>
            </a:r>
            <a:br>
              <a:rPr lang="en-US" altLang="en-US" dirty="0"/>
            </a:br>
            <a:r>
              <a:rPr lang="vi-VN" altLang="en-US" dirty="0"/>
              <a:t>hừng đông đấy, </a:t>
            </a:r>
            <a:br>
              <a:rPr lang="en-US" altLang="en-US" dirty="0"/>
            </a:br>
            <a:r>
              <a:rPr lang="vi-VN" altLang="en-US" dirty="0"/>
              <a:t>Nầy nơi vinh hiển yên vui thay: Đất Em-ma-nu-ên!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0B66327-E8BC-4C53-96B0-C7A49065A7E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Ái đức của Christ như mạch dào, </a:t>
            </a:r>
            <a:br>
              <a:rPr lang="en-US" altLang="en-US"/>
            </a:br>
            <a:r>
              <a:rPr lang="vi-VN" altLang="en-US"/>
              <a:t>Ngọt mát bấy </a:t>
            </a:r>
            <a:br>
              <a:rPr lang="en-US" altLang="en-US"/>
            </a:br>
            <a:r>
              <a:rPr lang="vi-VN" altLang="en-US"/>
              <a:t>khi uống vào.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102F9AE-A9B0-4541-9892-523874E4B92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Tôi sẽ uống luôn trên thiên đàng, Thỏa tâm hơn nguồn thế gian. Từ Ngài tràn dòng chân bác ái,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FC7CBD3-0194-420A-A174-B62BF5EAB2C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Dồi dào vượt mọi dương hải, Nầy nơi vinh hiển yên vui thay: </a:t>
            </a:r>
            <a:br>
              <a:rPr lang="en-US" altLang="en-US" dirty="0"/>
            </a:br>
            <a:r>
              <a:rPr lang="vi-VN" altLang="en-US" dirty="0"/>
              <a:t>Đất Em-ma-nu-ên!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4F07518-972A-4C32-ACD5-CFF11B7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Chúa lấy ái, nghiêm thêu dệt thành đời sống </a:t>
            </a:r>
            <a:br>
              <a:rPr lang="en-US" altLang="en-US"/>
            </a:br>
            <a:r>
              <a:rPr lang="vi-VN" altLang="en-US"/>
              <a:t>của tôi tốt lành,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782336D-6281-4605-8911-D7031F38BB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Gặp cảnh thống tâm như sương bạc, Ánh yêu thương Ngài chiếu bật. Thành thật ngợi bàn tay dắt dẫn,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5546</TotalTime>
  <Words>184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343 CẢNH THẾ  GIỐNG THOI ĐƯA </vt:lpstr>
      <vt:lpstr>1. Cảnh thế giống thoi  đưa lẹ làng,  Rồi thấy buổi mai  rỡ ràng, </vt:lpstr>
      <vt:lpstr>Là buổi sáng tươi, hơi xuân nồng. Bấy lâu hâm mộ ngóng trông. Ồ, dầu hồi trời khuya tối bấy, </vt:lpstr>
      <vt:lpstr>Càng gần giờ  hừng đông đấy,  Nầy nơi vinh hiển yên vui thay: Đất Em-ma-nu-ên!</vt:lpstr>
      <vt:lpstr>2. Ái đức của Christ như mạch dào,  Ngọt mát bấy  khi uống vào. </vt:lpstr>
      <vt:lpstr>Tôi sẽ uống luôn trên thiên đàng, Thỏa tâm hơn nguồn thế gian. Từ Ngài tràn dòng chân bác ái, </vt:lpstr>
      <vt:lpstr>Dồi dào vượt mọi dương hải, Nầy nơi vinh hiển yên vui thay:  Đất Em-ma-nu-ên!</vt:lpstr>
      <vt:lpstr>3. Chúa lấy ái, nghiêm thêu dệt thành đời sống  của tôi tốt lành, </vt:lpstr>
      <vt:lpstr>Gặp cảnh thống tâm như sương bạc, Ánh yêu thương Ngài chiếu bật. Thành thật ngợi bàn tay dắt dẫn, </vt:lpstr>
      <vt:lpstr>Cùng lòng trù  biện minh mẫn,  Nầy nơi vinh hiển bên ngôi Thần:  Đất Em-ma-nu-ên!</vt:lpstr>
      <vt:lpstr>4. Áo tốt, Ái nương đâu nhìn nào, Nhìn chính Ái lang tuấn hào. </vt:lpstr>
      <vt:lpstr>Nàng chẳng ngắm xem dung quang nàng, Ngó chăm Vua đầy phước quang, Nào nhìn hoàng miện Vua tứ sủng, </vt:lpstr>
      <vt:lpstr>Bèn nhìn vào bàn tay lủng: Ồ, Chiên Con, ấy vinh quang trên Đất Em-ma-nu-ên!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362</cp:revision>
  <dcterms:created xsi:type="dcterms:W3CDTF">2010-05-25T06:43:56Z</dcterms:created>
  <dcterms:modified xsi:type="dcterms:W3CDTF">2018-11-03T06:16:50Z</dcterms:modified>
</cp:coreProperties>
</file>