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8" r:id="rId9"/>
    <p:sldId id="369" r:id="rId10"/>
    <p:sldId id="366" r:id="rId11"/>
    <p:sldId id="367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0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4B02B2-AFDC-4B0E-A4CB-CF3336B090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19204-8E68-46A7-95E4-B4EF512AFE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9E312C-BC32-45BA-99B6-64D69066743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D3D6E8-4E20-40C4-AC9D-A4603B9C25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A3C8C3A-3E2B-4597-A599-3AB2A1900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41E55-04DA-401B-96DB-CF883C491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1B194-E0C5-443E-BD69-DDDE1AFB3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AC491A-A2C9-451E-AA0D-020AD6DD404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760742D3-3EA9-4A0E-82AA-0D43F5E82B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724C553F-8B6F-493F-8248-1AB8FDBCF6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5038896-0FC7-4FCD-8E2C-E8AAA470C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26EE46-1F87-4006-B36C-45877D485AA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47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38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9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0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39DDC-3239-4203-A13B-5BF9661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344</a:t>
            </a:r>
            <a:br>
              <a:rPr lang="en-US" dirty="0"/>
            </a:br>
            <a:r>
              <a:rPr lang="en-US" dirty="0"/>
              <a:t>MIỀN VINH HIỂN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57123A0-7BA8-4FB2-850D-1F56365A75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Cùng nhau hiến thiên trường ca ta tụng ngợi, đồng tâu lên Cha nhân ái </a:t>
            </a:r>
            <a:br>
              <a:rPr lang="en-US" altLang="en-US"/>
            </a:br>
            <a:r>
              <a:rPr lang="vi-VN" altLang="en-US"/>
              <a:t>chốn cao sang,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B628178-9075-40B9-AEF8-64DD1AE9FC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Về ân điển do </a:t>
            </a:r>
            <a:br>
              <a:rPr lang="en-US" altLang="en-US"/>
            </a:br>
            <a:r>
              <a:rPr lang="vi-VN" altLang="en-US"/>
              <a:t>tình yêu Cha đời đời, làm nên thánh </a:t>
            </a:r>
            <a:br>
              <a:rPr lang="en-US" altLang="en-US"/>
            </a:br>
            <a:r>
              <a:rPr lang="vi-VN" altLang="en-US"/>
              <a:t>bao ngày ta </a:t>
            </a:r>
            <a:br>
              <a:rPr lang="en-US" altLang="en-US"/>
            </a:br>
            <a:r>
              <a:rPr lang="vi-VN" altLang="en-US"/>
              <a:t>trong trần gian.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F9F4963-7DE2-4E65-8AC8-4E9471A130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Trong chốn 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rất êm dịu,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bờ bên đó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thỏa mãn bấy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ta gặp nhau.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B465E69-317D-468B-AAAC-DEE5D3CCA4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Trong chốn ấy</a:t>
            </a:r>
            <a:r>
              <a:rPr lang="vi-VN" altLang="en-US">
                <a:solidFill>
                  <a:srgbClr val="FFFF00"/>
                </a:solidFill>
              </a:rPr>
              <a:t>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rất êm dịu,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bên bờ đẹp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nơi chúng ta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mong gặp nhau.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E201FEC-DC04-4723-A90A-E86AABDDB3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Miền vinh hiển kia rạng soi hơn ô vàng, </a:t>
            </a:r>
            <a:br>
              <a:rPr lang="en-US" altLang="en-US" dirty="0"/>
            </a:br>
            <a:r>
              <a:rPr lang="vi-VN" altLang="en-US" dirty="0"/>
              <a:t>nhờ lòng tin ta trông thấy cảnh hiển vinh;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068A3DB-276B-42CF-8446-922CBFB6F32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Vì Cha ở bên kia mong ta trọn đàng, Ngài đang sắm cho phần ta nơi đẹp xinh.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C17EC24-508D-4F26-81F2-932404AF9D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Trong chốn 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rất êm dịu,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bờ bên đó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thỏa mãn bấy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ta gặp nhau.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D711F5D-4961-4B5E-8A76-BD2C679DFD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Trong chốn ấy,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rất êm dịu,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bên bờ đẹp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nơi chúng ta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mong gặp nhau.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57EECF0-E5CA-4846-9942-9887F6B62F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2. </a:t>
            </a:r>
            <a:r>
              <a:rPr lang="en-US" altLang="en-US" dirty="0" err="1"/>
              <a:t>Miền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vi-VN" altLang="en-US" dirty="0"/>
              <a:t>ta cùng nhau reo nhịp nhàng, điệu thiên ca du dương của </a:t>
            </a:r>
            <a:br>
              <a:rPr lang="en-US" altLang="en-US" dirty="0"/>
            </a:br>
            <a:r>
              <a:rPr lang="vi-VN" altLang="en-US" dirty="0"/>
              <a:t>kẻ hiển vinh;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E332ADF-CFAF-4E7D-A4FC-E7E0AF5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Tại nơi đó không </a:t>
            </a:r>
            <a:br>
              <a:rPr lang="en-US" altLang="en-US" dirty="0"/>
            </a:br>
            <a:r>
              <a:rPr lang="vi-VN" altLang="en-US" dirty="0"/>
              <a:t>sầu bi hay cơ hàn, lòng hoan hỉ, môi miệng ca </a:t>
            </a:r>
            <a:br>
              <a:rPr lang="en-US" altLang="en-US" dirty="0"/>
            </a:br>
            <a:r>
              <a:rPr lang="vi-VN" altLang="en-US" dirty="0"/>
              <a:t>ơn trường sinh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F97B496-6304-46CE-B44E-4656B1F948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Trong chốn ấy,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rất êm dịu,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bờ bên đó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thỏa mãn bấy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ta gặp nhau.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1AA607A-DD0F-4760-888F-04160B1191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Trong chốn ấy,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rất êm dịu,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bên bờ đẹp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nơi chúng ta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mong gặp nhau.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5549</TotalTime>
  <Words>104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344 MIỀN VINH HIỂN </vt:lpstr>
      <vt:lpstr>1. Miền vinh hiển kia rạng soi hơn ô vàng,  nhờ lòng tin ta trông thấy cảnh hiển vinh; </vt:lpstr>
      <vt:lpstr>Vì Cha ở bên kia mong ta trọn đàng, Ngài đang sắm cho phần ta nơi đẹp xinh.</vt:lpstr>
      <vt:lpstr>Trong chốn ấy,  rất êm dịu,  bờ bên đó  thỏa mãn bấy  ta gặp nhau. </vt:lpstr>
      <vt:lpstr>Trong chốn ấy,  rất êm dịu,  bên bờ đẹp  nơi chúng ta  mong gặp nhau.</vt:lpstr>
      <vt:lpstr>2. Miền vinh hiển ta cùng nhau reo nhịp nhàng, điệu thiên ca du dương của  kẻ hiển vinh; </vt:lpstr>
      <vt:lpstr>Tại nơi đó không  sầu bi hay cơ hàn, lòng hoan hỉ, môi miệng ca  ơn trường sinh.</vt:lpstr>
      <vt:lpstr>Trong chốn ấy,  rất êm dịu,  bờ bên đó  thỏa mãn bấy  ta gặp nhau. </vt:lpstr>
      <vt:lpstr>Trong chốn ấy,  rất êm dịu,  bên bờ đẹp  nơi chúng ta  mong gặp nhau.</vt:lpstr>
      <vt:lpstr>3. Cùng nhau hiến thiên trường ca ta tụng ngợi, đồng tâu lên Cha nhân ái  chốn cao sang, </vt:lpstr>
      <vt:lpstr>Về ân điển do  tình yêu Cha đời đời, làm nên thánh  bao ngày ta  trong trần gian.</vt:lpstr>
      <vt:lpstr>Trong chốn ấy,  rất êm dịu,  bờ bên đó  thỏa mãn bấy  ta gặp nhau. </vt:lpstr>
      <vt:lpstr>Trong chốn ấy,  rất êm dịu,  bên bờ đẹp  nơi chúng ta  mong gặp nhau.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365</cp:revision>
  <dcterms:created xsi:type="dcterms:W3CDTF">2010-05-25T06:43:56Z</dcterms:created>
  <dcterms:modified xsi:type="dcterms:W3CDTF">2018-11-03T06:16:17Z</dcterms:modified>
</cp:coreProperties>
</file>