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72" r:id="rId13"/>
    <p:sldId id="373" r:id="rId14"/>
    <p:sldId id="368" r:id="rId15"/>
    <p:sldId id="369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486F5-D327-489A-A8BE-6B3F27804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64049-B1E7-4986-9D20-E2AF5D972D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2C5ACE-05C4-449F-BDB9-613C6E4AB95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A88218-A375-44B7-95AF-743B2C0B9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67E67A-FE77-477E-B2C6-A206066AE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11A24-F93A-4A16-BF89-32B8AFFCA5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D813-BA88-4C12-AC6F-D39233DCF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B2A178-415D-4345-817E-7077C3FD5EE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C86114B-9C47-404D-9DDA-CCE7901F59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42940E7-A81D-4723-8E0A-94590B09FD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8041E5A-8CC7-496E-8BEA-F45684209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447D3F-DF39-4D54-8D58-B44E50C6A08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0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7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2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4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AFCE8-8172-406C-AFB2-C0C7F001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345</a:t>
            </a:r>
            <a:br>
              <a:rPr lang="vi-VN" dirty="0"/>
            </a:br>
            <a:r>
              <a:rPr lang="vi-VN" dirty="0"/>
              <a:t>NƠI VĨNH PHƯỚC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8DA02D5-3AAD-4273-8E5E-B9E090D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Ta </a:t>
            </a:r>
            <a:r>
              <a:rPr lang="en-US" altLang="en-US" dirty="0" err="1"/>
              <a:t>nên</a:t>
            </a:r>
            <a:r>
              <a:rPr lang="en-US" altLang="en-US" dirty="0"/>
              <a:t> tin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,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E3D5976-EBBC-4752-91DD-18A73CA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Khi thoáng thấy Jêsus , </a:t>
            </a:r>
            <a:br>
              <a:rPr lang="en-US" altLang="en-US"/>
            </a:br>
            <a:r>
              <a:rPr lang="en-US" altLang="en-US"/>
              <a:t>Đấng hiển vinh, </a:t>
            </a:r>
            <a:br>
              <a:rPr lang="en-US" altLang="en-US"/>
            </a:br>
            <a:r>
              <a:rPr lang="en-US" altLang="en-US"/>
              <a:t>bù đắp nỗi lao lực đời nay.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37565F5-40DB-4F12-ABE4-B0F8D894E6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Hồi dân thánh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thảy cất lên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ngày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thong dong vui tươi đầy sung sướng;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9727C4E-1F3B-4E39-A582-1CD53D0E24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Vương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EE8EC82-D043-4D29-8B32-6FC52F3398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Ta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bươn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nay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DC24A14-2012-49D3-BAE0-310074D4C7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cửa bích ngọc thiên quốc mở toang, cùng nhau lên đường vàng </a:t>
            </a:r>
            <a:br>
              <a:rPr lang="en-US" altLang="en-US"/>
            </a:br>
            <a:r>
              <a:rPr lang="en-US" altLang="en-US"/>
              <a:t>khoan thai.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09EFBB4-8718-4304-8854-F7D93BBC40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Hồi dân thánh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thảy cất lên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ngày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thong dong vui tươi đầy sung sướng;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BFFC094-8EEB-4862-892D-4486145593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Vương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E806A03-BE94-4E44-B869-16B2C5B5A9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nhân ái, </a:t>
            </a:r>
            <a:br>
              <a:rPr lang="en-US" altLang="en-US"/>
            </a:br>
            <a:r>
              <a:rPr lang="en-US" altLang="en-US"/>
              <a:t>từ bi vô ngần, </a:t>
            </a:r>
            <a:br>
              <a:rPr lang="en-US" altLang="en-US"/>
            </a:br>
            <a:r>
              <a:rPr lang="en-US" altLang="en-US"/>
              <a:t>ta nên khen ngợi </a:t>
            </a:r>
            <a:br>
              <a:rPr lang="en-US" altLang="en-US"/>
            </a:br>
            <a:r>
              <a:rPr lang="en-US" altLang="en-US"/>
              <a:t>ân điển Ngài.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709CD4D-6B9B-41B1-9130-B0D4A86238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sắm</a:t>
            </a:r>
            <a:r>
              <a:rPr lang="en-US" altLang="en-US" dirty="0"/>
              <a:t> </a:t>
            </a:r>
            <a:r>
              <a:rPr lang="en-US" altLang="en-US" dirty="0" err="1"/>
              <a:t>dành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ta ở </a:t>
            </a:r>
            <a:r>
              <a:rPr lang="en-US" altLang="en-US" dirty="0" err="1"/>
              <a:t>mãi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C19E89A-6F99-49EE-8E02-93FBEC00FF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Hồi dân thánh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thảy cất lên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ngày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thong dong vui tươi đầy sung sướng;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ECDA644-67E6-4230-860A-356F4DD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Vương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41BD14D-8464-4DE3-9CDB-F0839959D6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Nay ta </a:t>
            </a:r>
            <a:r>
              <a:rPr lang="en-US" altLang="en-US" dirty="0" err="1"/>
              <a:t>hăng</a:t>
            </a:r>
            <a:r>
              <a:rPr lang="en-US" altLang="en-US" dirty="0"/>
              <a:t> </a:t>
            </a:r>
            <a:r>
              <a:rPr lang="en-US" altLang="en-US" dirty="0" err="1"/>
              <a:t>hái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mây</a:t>
            </a:r>
            <a:r>
              <a:rPr lang="en-US" altLang="en-US" dirty="0"/>
              <a:t> </a:t>
            </a:r>
            <a:r>
              <a:rPr lang="en-US" altLang="en-US" dirty="0" err="1"/>
              <a:t>đen</a:t>
            </a:r>
            <a:r>
              <a:rPr lang="en-US" altLang="en-US" dirty="0"/>
              <a:t> </a:t>
            </a:r>
            <a:r>
              <a:rPr lang="en-US" altLang="en-US" dirty="0" err="1"/>
              <a:t>mịt</a:t>
            </a:r>
            <a:r>
              <a:rPr lang="en-US" altLang="en-US" dirty="0"/>
              <a:t> </a:t>
            </a:r>
            <a:r>
              <a:rPr lang="en-US" altLang="en-US" dirty="0" err="1"/>
              <a:t>giăng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7F1E64E-B117-4C9A-8A82-EFC123124C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nghinh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than </a:t>
            </a:r>
            <a:r>
              <a:rPr lang="en-US" altLang="en-US" dirty="0" err="1"/>
              <a:t>phiền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8349574-F477-49C6-988A-88284AB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Hồi dân thánh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thảy cất lên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là ngày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thong dong vui tươi đầy sung sướng;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4B76AE1-350E-4FE3-A727-D89C55751C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hoàn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reo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Vương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5552</TotalTime>
  <Words>108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345 NƠI VĨNH PHƯỚC</vt:lpstr>
      <vt:lpstr>1. Jêsus nhân ái,  từ bi vô ngần,  ta nên khen ngợi  ân điển Ngài. </vt:lpstr>
      <vt:lpstr>Nay Chúa sắm dành trên chốn phước ân nhà sáng láng cho ta ở mãi.</vt:lpstr>
      <vt:lpstr>Hồi dân thánh  thảy cất lên trời,  là ngày ta  thong dong vui tươi đầy sung sướng; </vt:lpstr>
      <vt:lpstr>Cùng chiêm bái  Vua muôn đời,  khải hoàn ca  reo vang  đền Thiên Vương.</vt:lpstr>
      <vt:lpstr>2. Nay ta hăng hái  lần trên thiên trình, tuy mây đen mịt giăng khắp trời; </vt:lpstr>
      <vt:lpstr>Nhưng hết thánh trình Chân Chúa tiếp nghinh, từ đây không than phiền tăm tối.</vt:lpstr>
      <vt:lpstr>Hồi dân thánh  thảy cất lên trời,  là ngày ta  thong dong vui tươi đầy sung sướng; </vt:lpstr>
      <vt:lpstr>Cùng chiêm bái  Vua muôn đời,  khải hoàn ca  reo vang  đền Thiên Vương.</vt:lpstr>
      <vt:lpstr>3. Ta nên tin Chúa tận trung, chân thành,  chuyên tâm hầu việc luôn mỗi ngày. </vt:lpstr>
      <vt:lpstr>Khi thoáng thấy Jêsus ,  Đấng hiển vinh,  bù đắp nỗi lao lực đời nay. </vt:lpstr>
      <vt:lpstr>Hồi dân thánh  thảy cất lên trời,  là ngày ta  thong dong vui tươi đầy sung sướng; </vt:lpstr>
      <vt:lpstr>Cùng chiêm bái  Vua muôn đời,  khải hoàn ca  reo vang  đền Thiên Vương.</vt:lpstr>
      <vt:lpstr>4. Ta nên bươn tới phần thưởng thiên đàng, nay mai nhìn mặt  vinh hiển Ngài; </vt:lpstr>
      <vt:lpstr>Kìa, cửa bích ngọc thiên quốc mở toang, cùng nhau lên đường vàng  khoan thai.</vt:lpstr>
      <vt:lpstr>Hồi dân thánh  thảy cất lên trời,  là ngày ta  thong dong vui tươi đầy sung sướng; </vt:lpstr>
      <vt:lpstr>Cùng chiêm bái  Vua muôn đời,  khải hoàn ca  reo vang  đền Thiên Vương.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364</cp:revision>
  <dcterms:created xsi:type="dcterms:W3CDTF">2010-05-25T06:43:56Z</dcterms:created>
  <dcterms:modified xsi:type="dcterms:W3CDTF">2018-11-03T06:15:34Z</dcterms:modified>
</cp:coreProperties>
</file>