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69" r:id="rId4"/>
    <p:sldId id="368" r:id="rId5"/>
    <p:sldId id="367" r:id="rId6"/>
    <p:sldId id="366" r:id="rId7"/>
    <p:sldId id="365" r:id="rId8"/>
    <p:sldId id="372" r:id="rId9"/>
    <p:sldId id="373" r:id="rId10"/>
    <p:sldId id="364" r:id="rId11"/>
    <p:sldId id="363" r:id="rId12"/>
    <p:sldId id="374" r:id="rId13"/>
    <p:sldId id="375" r:id="rId14"/>
    <p:sldId id="362" r:id="rId15"/>
    <p:sldId id="361" r:id="rId16"/>
    <p:sldId id="377" r:id="rId17"/>
    <p:sldId id="3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68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8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74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000D4E-42A9-480D-8DDB-64D97304C0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F5CE9-0129-4BC7-93FD-461D069FDC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5521AB4-70EC-49DC-8EAD-285E3CC952D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DAE08C9-F2DF-444A-B249-AE6A5F25B5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E1F68B7-8621-42F7-98AB-987CEBCB2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5AE5C-7FAA-4E6A-BDF0-59FD558D8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2C9A6-1DD6-4724-BCFE-93BA07766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A90E18-C5D1-402E-B20B-3204D6494549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EBBC3D18-BBC9-41C2-930F-45B33A9817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19D3D41E-383C-4589-B4A6-BEE3E7E1CF2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53B206BF-0E53-4535-864E-E25E5E4BB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2143D4-D018-4D38-9571-4F8BB6A17262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40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0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681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436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7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59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8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8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1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67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9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923E8E-BCF8-4037-92EA-265B2D78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346</a:t>
            </a:r>
            <a:br>
              <a:rPr lang="vi-VN" dirty="0"/>
            </a:br>
            <a:r>
              <a:rPr lang="vi-VN" dirty="0"/>
              <a:t>THIÊN CUNG </a:t>
            </a:r>
            <a:br>
              <a:rPr lang="vi-VN" dirty="0"/>
            </a:br>
            <a:r>
              <a:rPr lang="vi-VN" dirty="0"/>
              <a:t>CHÍNH QUÊ HƯƠNG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0CBB23D-63EE-4198-87A2-068CF54DD70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3. Giờ đây trên thiên cung có Christ ta, bạn thân ta luôn an cư mãi xướng ca. 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31BD5F9C-6F33-48B4-9F93-B19DD272E46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Nguyện ta lánh cảnh khổ </a:t>
            </a:r>
            <a:r>
              <a:rPr lang="en-US" altLang="en-US"/>
              <a:t>ải bao </a:t>
            </a:r>
            <a:r>
              <a:rPr lang="vi-VN" altLang="en-US"/>
              <a:t>gian </a:t>
            </a:r>
            <a:r>
              <a:rPr lang="en-US" altLang="en-US"/>
              <a:t>tà</a:t>
            </a:r>
            <a:r>
              <a:rPr lang="vi-VN" altLang="en-US"/>
              <a:t>, hớn hở cất cánh lên thẳng quê nhà.</a:t>
            </a:r>
            <a:r>
              <a:rPr lang="en-US" altLang="en-US"/>
              <a:t>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FEE118F-63ED-4D0A-AF8D-89FA9787CCC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Ồ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,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/>
              <a:t>Nay ở </a:t>
            </a:r>
            <a:r>
              <a:rPr lang="en-US" altLang="en-US" dirty="0" err="1"/>
              <a:t>chỗ</a:t>
            </a:r>
            <a:r>
              <a:rPr lang="en-US" altLang="en-US" dirty="0"/>
              <a:t> </a:t>
            </a: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đương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có</a:t>
            </a:r>
            <a:r>
              <a:rPr lang="en-US" altLang="en-US" dirty="0"/>
              <a:t> Christ ta.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539B57A-B9EA-494D-B440-9466580D9C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Christ ta </a:t>
            </a:r>
            <a:br>
              <a:rPr lang="en-US" altLang="en-US" dirty="0"/>
            </a:br>
            <a:r>
              <a:rPr lang="en-US" altLang="en-US" dirty="0"/>
              <a:t>ở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kìa</a:t>
            </a:r>
            <a:r>
              <a:rPr lang="en-US" altLang="en-US" dirty="0"/>
              <a:t>,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, </a:t>
            </a:r>
            <a:r>
              <a:rPr lang="en-US" altLang="en-US" dirty="0" err="1"/>
              <a:t>cảnh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bấy</a:t>
            </a:r>
            <a:r>
              <a:rPr lang="en-US" altLang="en-US" dirty="0"/>
              <a:t> </a:t>
            </a:r>
            <a:r>
              <a:rPr lang="en-US" altLang="en-US" dirty="0" err="1"/>
              <a:t>khiến</a:t>
            </a:r>
            <a:r>
              <a:rPr lang="en-US" altLang="en-US" dirty="0"/>
              <a:t> ta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quê</a:t>
            </a:r>
            <a:r>
              <a:rPr lang="en-US" altLang="en-US" dirty="0"/>
              <a:t> </a:t>
            </a:r>
            <a:r>
              <a:rPr lang="en-US" altLang="en-US" dirty="0" err="1"/>
              <a:t>nhà</a:t>
            </a:r>
            <a:r>
              <a:rPr lang="en-US" altLang="en-US" dirty="0"/>
              <a:t>.</a:t>
            </a:r>
            <a:r>
              <a:rPr lang="vi-VN" altLang="en-US" dirty="0"/>
              <a:t> </a:t>
            </a:r>
            <a:endParaRPr lang="ru-RU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5D96FE3-21E2-4DEA-A465-C5E19D4557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4. Nhà trên thiên cung ta đến nay mai, </a:t>
            </a:r>
            <a:br>
              <a:rPr lang="en-US" altLang="en-US" dirty="0"/>
            </a:br>
            <a:r>
              <a:rPr lang="vi-VN" altLang="en-US" dirty="0"/>
              <a:t>đời nầy qua, ta vô </a:t>
            </a:r>
            <a:br>
              <a:rPr lang="en-US" altLang="en-US" dirty="0"/>
            </a:br>
            <a:r>
              <a:rPr lang="vi-VN" altLang="en-US" dirty="0"/>
              <a:t>ngay nước tương lai,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74DCEC3-DC5E-4A9F-8E5D-590C6869CA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Bà con, thiết hữu chốn ấy mãi sum vầy. Vẫn thức </a:t>
            </a:r>
            <a:br>
              <a:rPr lang="en-US" altLang="en-US"/>
            </a:br>
            <a:r>
              <a:rPr lang="vi-VN" altLang="en-US"/>
              <a:t>để ngóng trông chúng ta đây.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4373097-B27F-44DF-B7CB-41217CC6EF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Ồ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,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/>
              <a:t>ta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quê</a:t>
            </a:r>
            <a:br>
              <a:rPr lang="en-US" altLang="en-US" dirty="0"/>
            </a:br>
            <a:r>
              <a:rPr lang="en-US" altLang="en-US" dirty="0" err="1"/>
              <a:t>đó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lâu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AB54ED8-A473-4317-A3C1-0C95BECC88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Chính quê ta, </a:t>
            </a:r>
            <a:br>
              <a:rPr lang="en-US" altLang="en-US"/>
            </a:br>
            <a:r>
              <a:rPr lang="en-US" altLang="en-US"/>
              <a:t>nơi thiên đàng, </a:t>
            </a:r>
            <a:br>
              <a:rPr lang="en-US" altLang="en-US"/>
            </a:br>
            <a:r>
              <a:rPr lang="en-US" altLang="en-US"/>
              <a:t>cảnh phước bấy, thỏa thích bước đến quê thánh sang giàu.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C50F21B6-B8F0-46C5-8A69-36D3609635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Kìa, trông lên thiên cung, chính quê hương, gần bên sông lưu ly soi sáng như gương,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65B7122-A4D2-4B60-88F2-39C64E07D5C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Là nơi các thánh sống mãi vui phi thường,</a:t>
            </a:r>
            <a:br>
              <a:rPr lang="en-US" altLang="en-US" dirty="0"/>
            </a:br>
            <a:r>
              <a:rPr lang="vi-VN" altLang="en-US" dirty="0"/>
              <a:t>khoác áo trắng xóa thiên quốc hội đường.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ABF408F-F49D-46D7-946A-58A1475AF3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Ồ bên kia, kìa bên ấy, </a:t>
            </a:r>
            <a:br>
              <a:rPr lang="en-US" altLang="en-US" dirty="0"/>
            </a:br>
            <a:r>
              <a:rPr lang="vi-VN" altLang="en-US" dirty="0"/>
              <a:t>mơ tưởng bước đến </a:t>
            </a:r>
            <a:br>
              <a:rPr lang="en-US" altLang="en-US" dirty="0"/>
            </a:br>
            <a:r>
              <a:rPr lang="vi-VN" altLang="en-US" dirty="0"/>
              <a:t>nơi chính quê ta;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AAABB43-8577-4552-824F-B3990E8C4C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Ở bên kia, lúc qua bờ chính chỗ ấy, ước mong sao ta mau bước vô nhà.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6F746EF-2C66-48D8-8D1F-A276C16A93E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Kìa, xem bao anh em chí thân ta. </a:t>
            </a:r>
            <a:br>
              <a:rPr lang="en-US" altLang="en-US"/>
            </a:br>
            <a:r>
              <a:rPr lang="vi-VN" altLang="en-US"/>
              <a:t>Tạm chia tay </a:t>
            </a:r>
            <a:br>
              <a:rPr lang="en-US" altLang="en-US"/>
            </a:br>
            <a:r>
              <a:rPr lang="vi-VN" altLang="en-US"/>
              <a:t>vinh qu</a:t>
            </a:r>
            <a:r>
              <a:rPr lang="en-US" altLang="en-US"/>
              <a:t>y</a:t>
            </a:r>
            <a:r>
              <a:rPr lang="vi-VN" altLang="en-US"/>
              <a:t> vui </a:t>
            </a:r>
            <a:br>
              <a:rPr lang="en-US" altLang="en-US"/>
            </a:br>
            <a:r>
              <a:rPr lang="vi-VN" altLang="en-US"/>
              <a:t>bước bôn ba,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1AC37B9-260D-47F7-BE41-4D9074C94D0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Họ luôn thỏa mãn hát khúc vui sum hòa, chính chỗ ấy Chúa Cha </a:t>
            </a:r>
            <a:br>
              <a:rPr lang="en-US" altLang="en-US" dirty="0"/>
            </a:br>
            <a:r>
              <a:rPr lang="vi-VN" altLang="en-US" dirty="0"/>
              <a:t>thiết ngự toà.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F035E3B-3871-4847-A2C2-40939977CB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Ồ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kia</a:t>
            </a:r>
            <a:r>
              <a:rPr lang="en-US" altLang="en-US" dirty="0"/>
              <a:t>,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bên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nhớ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cố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đã</a:t>
            </a:r>
            <a:r>
              <a:rPr lang="en-US" altLang="en-US" dirty="0"/>
              <a:t> </a:t>
            </a:r>
            <a:r>
              <a:rPr lang="en-US" altLang="en-US" dirty="0" err="1"/>
              <a:t>quy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353FA4E-02D1-486B-B78C-01BE8407E84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Cố nhân ta, ở thiên đàng, cảnh phước bấy, nhớ kẻ bước trước ta ước về liền.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5557</TotalTime>
  <Words>209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346 THIÊN CUNG  CHÍNH QUÊ HƯƠNG</vt:lpstr>
      <vt:lpstr>1. Kìa, trông lên thiên cung, chính quê hương, gần bên sông lưu ly soi sáng như gương, </vt:lpstr>
      <vt:lpstr>Là nơi các thánh sống mãi vui phi thường, khoác áo trắng xóa thiên quốc hội đường. </vt:lpstr>
      <vt:lpstr>Ồ bên kia, kìa bên ấy,  mơ tưởng bước đến  nơi chính quê ta;</vt:lpstr>
      <vt:lpstr>Ở bên kia, lúc qua bờ chính chỗ ấy, ước mong sao ta mau bước vô nhà.</vt:lpstr>
      <vt:lpstr>2. Kìa, xem bao anh em chí thân ta.  Tạm chia tay  vinh quy vui  bước bôn ba, </vt:lpstr>
      <vt:lpstr>Họ luôn thỏa mãn hát khúc vui sum hòa, chính chỗ ấy Chúa Cha  thiết ngự toà. </vt:lpstr>
      <vt:lpstr>Ồ bên kia, kìa bên ấy, khi nhớ đến cố nhân  đã quy thiên; </vt:lpstr>
      <vt:lpstr>Cố nhân ta, ở thiên đàng, cảnh phước bấy, nhớ kẻ bước trước ta ước về liền.</vt:lpstr>
      <vt:lpstr>3. Giờ đây trên thiên cung có Christ ta, bạn thân ta luôn an cư mãi xướng ca. </vt:lpstr>
      <vt:lpstr>Nguyện ta lánh cảnh khổ ải bao gian tà, hớn hở cất cánh lên thẳng quê nhà. </vt:lpstr>
      <vt:lpstr>Ồ bên kia, kìa bên ấy. Nay ở chỗ đó đương  có Christ ta.</vt:lpstr>
      <vt:lpstr> Có Christ ta  ở bên kìa, cảnh phước bấy, cảnh phước bấy khiến ta hưởng quê nhà. </vt:lpstr>
      <vt:lpstr>4. Nhà trên thiên cung ta đến nay mai,  đời nầy qua, ta vô  ngay nước tương lai, </vt:lpstr>
      <vt:lpstr>Bà con, thiết hữu chốn ấy mãi sum vầy. Vẫn thức  để ngóng trông chúng ta đây. </vt:lpstr>
      <vt:lpstr>Ồ bên kia, kìa bên ấy, ta sẽ đến chính quê đó không lâu; </vt:lpstr>
      <vt:lpstr>Chính quê ta,  nơi thiên đàng,  cảnh phước bấy, thỏa thích bước đến quê thánh sang giàu.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366</cp:revision>
  <dcterms:created xsi:type="dcterms:W3CDTF">2010-05-25T06:43:56Z</dcterms:created>
  <dcterms:modified xsi:type="dcterms:W3CDTF">2018-11-03T06:14:48Z</dcterms:modified>
</cp:coreProperties>
</file>