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1AE56B-150D-4831-85B9-1D65A3CB11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879E1-30F1-4397-84CC-94D64C9121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1488A9-7913-4F3C-AC5D-8F870E0720D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E7C7A6A-68A8-44EF-AD4E-5547C876A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48FE97-E010-4F35-A6A7-0A87665C6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5D7B-7334-478C-A692-1F5D9D781E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6D5E1-77E3-4115-AA12-5CD17E46D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95780A-27EF-4561-8BEB-97DEC438066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EEF841D-1639-43C0-866D-EF74183B72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029526F-C850-4832-86E0-2289107982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A79B7A7-918D-48EA-9693-DF687A78F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8F3657-0EA3-4548-B823-F44CC50593B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68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42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9AB1F-7245-4652-ABC3-F59F6DA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347</a:t>
            </a:r>
            <a:br>
              <a:rPr lang="en-US" dirty="0"/>
            </a:br>
            <a:r>
              <a:rPr lang="en-US" dirty="0"/>
              <a:t>TẠI NHÀ CHÚA </a:t>
            </a:r>
            <a:br>
              <a:rPr lang="en-US" dirty="0"/>
            </a:br>
            <a:r>
              <a:rPr lang="en-US" dirty="0"/>
              <a:t>TA CÒN XA NHAU ĐÂU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2200984-398A-4D66-9B50-C1FC6BED77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Tại nhà Chúa </a:t>
            </a:r>
            <a:br>
              <a:rPr lang="en-US" altLang="en-US"/>
            </a:br>
            <a:r>
              <a:rPr lang="en-US" altLang="en-US"/>
              <a:t>ta còn xa nhau đâu, Nào còn xa nhau cách nhau.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ECE630D-39D5-4D2A-9DDA-ABC7732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Nơi ấy mãi nghe hoan ca, hòa tấu, Đâu còn cách nhau lìa nhau.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5559</TotalTime>
  <Words>24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347 TẠI NHÀ CHÚA  TA CÒN XA NHAU ĐÂU</vt:lpstr>
      <vt:lpstr>Tại nhà Chúa  ta còn xa nhau đâu, Nào còn xa nhau cách nhau. </vt:lpstr>
      <vt:lpstr>Nơi ấy mãi nghe hoan ca, hòa tấu, Đâu còn cách nhau lìa nhau.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366</cp:revision>
  <dcterms:created xsi:type="dcterms:W3CDTF">2010-05-25T06:43:56Z</dcterms:created>
  <dcterms:modified xsi:type="dcterms:W3CDTF">2018-11-03T06:13:53Z</dcterms:modified>
</cp:coreProperties>
</file>