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349" r:id="rId2"/>
    <p:sldId id="360" r:id="rId3"/>
    <p:sldId id="363" r:id="rId4"/>
    <p:sldId id="361" r:id="rId5"/>
    <p:sldId id="362" r:id="rId6"/>
    <p:sldId id="373" r:id="rId7"/>
    <p:sldId id="364" r:id="rId8"/>
    <p:sldId id="374" r:id="rId9"/>
    <p:sldId id="375" r:id="rId10"/>
    <p:sldId id="365" r:id="rId11"/>
    <p:sldId id="366" r:id="rId12"/>
    <p:sldId id="376" r:id="rId13"/>
    <p:sldId id="377" r:id="rId14"/>
    <p:sldId id="367" r:id="rId15"/>
    <p:sldId id="368" r:id="rId16"/>
    <p:sldId id="378" r:id="rId17"/>
    <p:sldId id="379" r:id="rId18"/>
    <p:sldId id="369" r:id="rId19"/>
    <p:sldId id="370" r:id="rId20"/>
    <p:sldId id="380" r:id="rId21"/>
    <p:sldId id="381" r:id="rId22"/>
    <p:sldId id="382" r:id="rId23"/>
    <p:sldId id="371" r:id="rId24"/>
    <p:sldId id="3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59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0" Type="http://schemas.openxmlformats.org/officeDocument/2006/relationships/tableStyles" Target="tableStyles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F7F012-C0CA-4934-AAC0-083B896866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771D9-E59A-4F44-8654-EF81B3702B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80E37A-024F-461A-BA47-5663A93D12D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D73357-8A52-4956-BB77-D6F9D0FCE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D1004D-2F42-4FB0-A81D-4065FDCFE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93A8-30AB-42A8-999D-2DE482D550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99CA-D16B-4C7B-B161-BD4CCD95A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E96A4A-A68E-418B-A282-D6FC9A685B3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8FA3413-82E5-4788-A4CF-16A7AEFA74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CACC091-205D-42A7-8E5A-B20D200E4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70E5F602-C5E7-4361-91E0-2AFD52460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EC2262-58B6-4888-9D6A-5DEE5B2F9E6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1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04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16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8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E1D98-A29E-4571-91AB-0A6A9943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348</a:t>
            </a:r>
            <a:br>
              <a:rPr lang="vi-VN" dirty="0"/>
            </a:br>
            <a:r>
              <a:rPr lang="vi-VN" dirty="0"/>
              <a:t>GIA HƯƠNG </a:t>
            </a:r>
            <a:br>
              <a:rPr lang="vi-VN" dirty="0"/>
            </a:br>
            <a:r>
              <a:rPr lang="vi-VN" dirty="0"/>
              <a:t>CƠ ĐỐC NHÂN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0DDBD30-7E5E-4734-B65F-F689C84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ốm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ta </a:t>
            </a:r>
            <a:r>
              <a:rPr lang="en-US" altLang="en-US" dirty="0" err="1"/>
              <a:t>thán</a:t>
            </a:r>
            <a:r>
              <a:rPr lang="en-US" altLang="en-US" dirty="0"/>
              <a:t>,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chút</a:t>
            </a:r>
            <a:r>
              <a:rPr lang="en-US" altLang="en-US" dirty="0"/>
              <a:t> </a:t>
            </a:r>
            <a:r>
              <a:rPr lang="en-US" altLang="en-US" dirty="0" err="1"/>
              <a:t>rối</a:t>
            </a:r>
            <a:r>
              <a:rPr lang="en-US" altLang="en-US" dirty="0"/>
              <a:t> </a:t>
            </a:r>
            <a:r>
              <a:rPr lang="en-US" altLang="en-US" dirty="0" err="1"/>
              <a:t>reng</a:t>
            </a:r>
            <a:r>
              <a:rPr lang="en-US" altLang="en-US" dirty="0"/>
              <a:t> tai </a:t>
            </a:r>
            <a:r>
              <a:rPr lang="en-US" altLang="en-US" dirty="0" err="1"/>
              <a:t>nàn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D773BAB-E0A9-4ECF-93AB-44D6F8EF05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Tại trung tâm </a:t>
            </a:r>
            <a:br>
              <a:rPr lang="en-US" altLang="en-US"/>
            </a:br>
            <a:r>
              <a:rPr lang="en-US" altLang="en-US"/>
              <a:t>nơi đế đô tôn kính, Tôi vui đội kim mão trường sinh.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D5CDFD-06C6-4BFE-B459-EF5D833733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trông bên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mé sông Giô đanh, Đầy cây sống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lá hoa tươi xanh,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C7577A3-8562-4CFD-8BD3-F7673913AC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Nơi tôi được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nghỉ an châu toàn, Thật nơi tôi nghỉ an.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25877FF-3BF8-4DFB-AF6F-2FA40D3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ca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, </a:t>
            </a:r>
            <a:r>
              <a:rPr lang="en-US" altLang="en-US" dirty="0" err="1"/>
              <a:t>Nọc</a:t>
            </a:r>
            <a:r>
              <a:rPr lang="en-US" altLang="en-US" dirty="0"/>
              <a:t> </a:t>
            </a:r>
            <a:r>
              <a:rPr lang="en-US" altLang="en-US" dirty="0" err="1"/>
              <a:t>độc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,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vương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AA03A34-D2A6-4A57-AFD3-22C9C5DFA2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Cùng hô lên mau </a:t>
            </a:r>
            <a:br>
              <a:rPr lang="en-US" altLang="en-US"/>
            </a:br>
            <a:r>
              <a:rPr lang="en-US" altLang="en-US"/>
              <a:t>hỡi muôn dân thánh, </a:t>
            </a:r>
            <a:br>
              <a:rPr lang="en-US" altLang="en-US"/>
            </a:br>
            <a:r>
              <a:rPr lang="en-US" altLang="en-US"/>
              <a:t>Ta vui mừng tiếp buổi bình minh.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D3C3C58-FF55-47E3-A76E-D9221B87F6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trông bên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mé sông Giô đanh, Đầy cây sống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lá hoa tươi xanh,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F2FD64A-444C-4F91-BB46-FAB3A87A11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Nơi tôi được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nghỉ an châu toàn, Thật nơi tôi nghỉ an.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ADF2E5-A3EE-4A60-86E6-F601591E04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Bầy con đây vinh hiển vui ca xướng Điệu đắc thắng đang khi lên đường.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A8DA0B0-3E00-4436-86E8-1D503C8A58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thiên môn đang mở nghinh ta đấy, Cho tôi được phép bước vào đây.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6935064-100B-4252-A544-FF045D67BA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Kìa, gia hương </a:t>
            </a:r>
            <a:br>
              <a:rPr lang="en-US" altLang="en-US"/>
            </a:br>
            <a:r>
              <a:rPr lang="en-US" altLang="en-US"/>
              <a:t>Cơ Đốc Nhân </a:t>
            </a:r>
            <a:br>
              <a:rPr lang="en-US" altLang="en-US"/>
            </a:br>
            <a:r>
              <a:rPr lang="en-US" altLang="en-US"/>
              <a:t>vinh hiển, </a:t>
            </a:r>
            <a:br>
              <a:rPr lang="en-US" altLang="en-US"/>
            </a:br>
            <a:r>
              <a:rPr lang="en-US" altLang="en-US"/>
              <a:t>Là quê quán </a:t>
            </a:r>
            <a:br>
              <a:rPr lang="en-US" altLang="en-US"/>
            </a:br>
            <a:r>
              <a:rPr lang="en-US" altLang="en-US"/>
              <a:t>nghỉ yên vẹn tuyền.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062CB9B-DAF4-4E42-9C9F-7D05226174B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trông bên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mé sông Giô đanh, Đầy cây sống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lá hoa tươi xanh,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74FF25F-486A-4ACF-965C-A7DA065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Nơi tôi được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nghỉ an châu toàn, Thật nơi tôi nghỉ an.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4B1A-EFDE-4541-8372-6BF84157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19AF8E4-982B-495C-8170-5B15177832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ĐKII: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Kìa, người mê mỏi yên vui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Người mê mỏi hưởng yên vui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41457FE-5A73-4B7E-B99C-D2E163C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Ai xưa mệt mỏi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an nhàn,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Vào đây anh nghỉ an.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A7F53A9-342A-474A-A67C-A9F76D8B60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nhà Christ đi trước đang lo sắm, Cho tôi được vui thỏa nghìn năm.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5C47FA6-3A25-4C38-A6D0-9C00CFD508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trông bên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mé sông Giô đanh, Đầy cây sống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lá hoa tươi xanh,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4AD07A5-CF5E-4A43-AF20-8E8D7D81C7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Nơi tôi được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nghỉ an châu toàn, Thật nơi tôi nghỉ an.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E19CC55-1AD3-4908-81E6-C2F74F2E6B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đã đi lo chỗ cho con cái, Là một chỗ vững an lâu dài.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797D8E-26B5-4F44-952F-45587F5FE5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Nầy đây nơi ơn phước, nơi thanh tú, Nơi an nhàn </a:t>
            </a:r>
            <a:br>
              <a:rPr lang="en-US" altLang="en-US"/>
            </a:br>
            <a:r>
              <a:rPr lang="en-US" altLang="en-US"/>
              <a:t>vui thỏa nghìn thu.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8CA15B7-DDF9-4E60-8582-DAC20688D2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trông bên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mé sông Giô đanh, Đầy cây sống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lá hoa tươi xanh,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38667FE-CB51-43A2-AA83-6ACE87E75A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Nơi tôi được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nghỉ an châu toàn, Thật nơi tôi nghỉ an.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5566</TotalTime>
  <Words>182</Words>
  <Application>Microsoft Office PowerPoint</Application>
  <PresentationFormat>Widescreen</PresentationFormat>
  <Paragraphs>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Presentation1</vt:lpstr>
      <vt:lpstr>Thánh Ca 348 GIA HƯƠNG  CƠ ĐỐC NHÂN</vt:lpstr>
      <vt:lpstr>1. Kìa, gia hương  Cơ Đốc Nhân  vinh hiển,  Là quê quán  nghỉ yên vẹn tuyền. </vt:lpstr>
      <vt:lpstr>Là nhà Christ đi trước đang lo sắm, Cho tôi được vui thỏa nghìn năm. </vt:lpstr>
      <vt:lpstr>Kìa, trông bên  mé sông Giô đanh, Đầy cây sống  lá hoa tươi xanh, </vt:lpstr>
      <vt:lpstr>Nơi tôi được  nghỉ an châu toàn, Thật nơi tôi nghỉ an. </vt:lpstr>
      <vt:lpstr>2. Ngài đã đi lo chỗ cho con cái, Là một chỗ vững an lâu dài. </vt:lpstr>
      <vt:lpstr>Nầy đây nơi ơn phước, nơi thanh tú, Nơi an nhàn  vui thỏa nghìn thu. </vt:lpstr>
      <vt:lpstr>Kìa, trông bên  mé sông Giô đanh, Đầy cây sống  lá hoa tươi xanh, </vt:lpstr>
      <vt:lpstr>Nơi tôi được  nghỉ an châu toàn, Thật nơi tôi nghỉ an. </vt:lpstr>
      <vt:lpstr>3. Vào nơi đây không ốm đau ta thán, Tuyệt không chút rối reng tai nàn. </vt:lpstr>
      <vt:lpstr>Tại trung tâm  nơi đế đô tôn kính, Tôi vui đội kim mão trường sinh. </vt:lpstr>
      <vt:lpstr>Kìa, trông bên  mé sông Giô đanh, Đầy cây sống  lá hoa tươi xanh, </vt:lpstr>
      <vt:lpstr>Nơi tôi được  nghỉ an châu toàn, Thật nơi tôi nghỉ an. </vt:lpstr>
      <vt:lpstr>4. Vào đây luôn vui thỏa ca vang tiếng, Nọc độc biến, tử vương vô quyền. </vt:lpstr>
      <vt:lpstr>Cùng hô lên mau  hỡi muôn dân thánh,  Ta vui mừng tiếp buổi bình minh. </vt:lpstr>
      <vt:lpstr>Kìa, trông bên  mé sông Giô đanh, Đầy cây sống  lá hoa tươi xanh, </vt:lpstr>
      <vt:lpstr>Nơi tôi được  nghỉ an châu toàn, Thật nơi tôi nghỉ an. </vt:lpstr>
      <vt:lpstr>5. Bầy con đây vinh hiển vui ca xướng Điệu đắc thắng đang khi lên đường. </vt:lpstr>
      <vt:lpstr>Kìa, thiên môn đang mở nghinh ta đấy, Cho tôi được phép bước vào đây. </vt:lpstr>
      <vt:lpstr>Kìa, trông bên  mé sông Giô đanh, Đầy cây sống  lá hoa tươi xanh, </vt:lpstr>
      <vt:lpstr>Nơi tôi được  nghỉ an châu toàn, Thật nơi tôi nghỉ an. </vt:lpstr>
      <vt:lpstr>PowerPoint Presentation</vt:lpstr>
      <vt:lpstr>ĐKII:  Kìa, người mê mỏi yên vui bấy,  Người mê mỏi hưởng yên vui thay! </vt:lpstr>
      <vt:lpstr>Ai xưa mệt mỏi  nay an nhàn,  Vào đây anh nghỉ 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367</cp:revision>
  <dcterms:created xsi:type="dcterms:W3CDTF">2010-05-25T06:43:56Z</dcterms:created>
  <dcterms:modified xsi:type="dcterms:W3CDTF">2018-11-03T06:13:40Z</dcterms:modified>
</cp:coreProperties>
</file>