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sldIdLst>
    <p:sldId id="349" r:id="rId2"/>
    <p:sldId id="360" r:id="rId3"/>
    <p:sldId id="374" r:id="rId4"/>
    <p:sldId id="361" r:id="rId5"/>
    <p:sldId id="362" r:id="rId6"/>
    <p:sldId id="373" r:id="rId7"/>
    <p:sldId id="364" r:id="rId8"/>
    <p:sldId id="365" r:id="rId9"/>
    <p:sldId id="372" r:id="rId10"/>
    <p:sldId id="367" r:id="rId11"/>
    <p:sldId id="368" r:id="rId12"/>
    <p:sldId id="375" r:id="rId13"/>
    <p:sldId id="3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23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7" Type="http://schemas.openxmlformats.org/officeDocument/2006/relationships/slide" Target="slides/slide6.xml"/><Relationship Id="rId19" Type="http://schemas.openxmlformats.org/officeDocument/2006/relationships/tableStyles" Target="tableStyles.xml"/><Relationship Id="rId18" Type="http://schemas.openxmlformats.org/officeDocument/2006/relationships/theme" Target="theme/theme1.xml"/><Relationship Id="rId15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6918FA-2596-4A08-B9CA-338AD40B3C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CECCD2-470D-424D-95EE-2EAAFAD069E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C53FB0C-7699-4F01-BE16-F2A2E51E468E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B574CE2-D243-456C-8A97-E778F21878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ECB5375-A13D-4971-9F80-B2A3BB263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408A6-0B46-4FD4-9414-1372D38B13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BF7BF-8D48-4C2D-A849-504930738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4EC3E1-1BBB-43B9-84CE-6259E94CC34B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58293261-2CC8-48C5-889E-80FE1DDD219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97D0E18D-2206-433F-AB0E-3D263A7AB0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E8C4750C-FCA3-465B-951B-8D7C73897C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313CF71-EABC-42C8-B9A3-CBEACA26D9D7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07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49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3936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817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11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79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3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6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6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58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48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46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8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ACC71B-C817-4299-BEED-65D3AE5D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349</a:t>
            </a:r>
            <a:br>
              <a:rPr lang="en-US" dirty="0"/>
            </a:br>
            <a:r>
              <a:rPr lang="en-US" dirty="0"/>
              <a:t>JÊSUS CỨU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C4FE691D-46EF-45EB-ACA3-9A5C080E527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Hồi</a:t>
            </a:r>
            <a:r>
              <a:rPr lang="en-US" altLang="en-US" dirty="0"/>
              <a:t> </a:t>
            </a:r>
            <a:r>
              <a:rPr lang="en-US" altLang="en-US" dirty="0" err="1"/>
              <a:t>mờ</a:t>
            </a:r>
            <a:r>
              <a:rPr lang="en-US" altLang="en-US" dirty="0"/>
              <a:t> </a:t>
            </a:r>
            <a:r>
              <a:rPr lang="en-US" altLang="en-US" dirty="0" err="1"/>
              <a:t>tối</a:t>
            </a:r>
            <a:r>
              <a:rPr lang="en-US" altLang="en-US" dirty="0"/>
              <a:t> </a:t>
            </a:r>
            <a:r>
              <a:rPr lang="en-US" altLang="en-US" dirty="0" err="1"/>
              <a:t>khá</a:t>
            </a:r>
            <a:r>
              <a:rPr lang="en-US" altLang="en-US" dirty="0"/>
              <a:t> </a:t>
            </a:r>
            <a:r>
              <a:rPr lang="en-US" altLang="en-US" dirty="0" err="1"/>
              <a:t>hát</a:t>
            </a:r>
            <a:r>
              <a:rPr lang="en-US" altLang="en-US" dirty="0"/>
              <a:t> </a:t>
            </a:r>
            <a:r>
              <a:rPr lang="en-US" altLang="en-US" dirty="0" err="1"/>
              <a:t>nhỏ</a:t>
            </a:r>
            <a:r>
              <a:rPr lang="en-US" altLang="en-US" dirty="0"/>
              <a:t> </a:t>
            </a:r>
            <a:r>
              <a:rPr lang="en-US" altLang="en-US" dirty="0" err="1"/>
              <a:t>nhẻ</a:t>
            </a:r>
            <a:r>
              <a:rPr lang="en-US" altLang="en-US" dirty="0"/>
              <a:t>, </a:t>
            </a:r>
            <a:r>
              <a:rPr lang="en-US" altLang="en-US" dirty="0" err="1"/>
              <a:t>Lòng</a:t>
            </a:r>
            <a:r>
              <a:rPr lang="en-US" altLang="en-US" dirty="0"/>
              <a:t> ta </a:t>
            </a:r>
            <a:r>
              <a:rPr lang="en-US" altLang="en-US" dirty="0" err="1"/>
              <a:t>đang</a:t>
            </a:r>
            <a:r>
              <a:rPr lang="en-US" altLang="en-US" dirty="0"/>
              <a:t> khao </a:t>
            </a:r>
            <a:r>
              <a:rPr lang="en-US" altLang="en-US" dirty="0" err="1"/>
              <a:t>khát</a:t>
            </a:r>
            <a:r>
              <a:rPr lang="en-US" altLang="en-US" dirty="0"/>
              <a:t> </a:t>
            </a:r>
            <a:r>
              <a:rPr lang="en-US" altLang="en-US" dirty="0" err="1"/>
              <a:t>cứu</a:t>
            </a:r>
            <a:r>
              <a:rPr lang="en-US" altLang="en-US" dirty="0"/>
              <a:t> </a:t>
            </a:r>
            <a:r>
              <a:rPr lang="en-US" altLang="en-US" dirty="0" err="1"/>
              <a:t>ân</a:t>
            </a:r>
            <a:r>
              <a:rPr lang="en-US" altLang="en-US" dirty="0"/>
              <a:t>, Ca </a:t>
            </a:r>
            <a:r>
              <a:rPr lang="en-US" altLang="en-US" dirty="0" err="1"/>
              <a:t>vang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mộ</a:t>
            </a:r>
            <a:r>
              <a:rPr lang="en-US" altLang="en-US" dirty="0"/>
              <a:t> </a:t>
            </a: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r>
              <a:rPr lang="en-US" altLang="en-US" dirty="0" err="1"/>
              <a:t>vẻ</a:t>
            </a:r>
            <a:r>
              <a:rPr lang="en-US" altLang="en-US" dirty="0"/>
              <a:t>: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cứu</a:t>
            </a:r>
            <a:r>
              <a:rPr lang="en-US" altLang="en-US" dirty="0"/>
              <a:t>! Mau tin </a:t>
            </a:r>
            <a:r>
              <a:rPr lang="en-US" altLang="en-US" dirty="0" err="1"/>
              <a:t>nhận</a:t>
            </a:r>
            <a:r>
              <a:rPr lang="en-US" altLang="en-US" dirty="0"/>
              <a:t>!</a:t>
            </a:r>
            <a:endParaRPr lang="ru-RU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3FFC294B-C793-406E-B9E3-A3E0BB84E77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4. </a:t>
            </a:r>
            <a:r>
              <a:rPr lang="en-US" altLang="en-US" dirty="0" err="1"/>
              <a:t>Nầy</a:t>
            </a:r>
            <a:r>
              <a:rPr lang="en-US" altLang="en-US" dirty="0"/>
              <a:t> </a:t>
            </a:r>
            <a:r>
              <a:rPr lang="en-US" altLang="en-US" dirty="0" err="1"/>
              <a:t>lời</a:t>
            </a:r>
            <a:r>
              <a:rPr lang="en-US" altLang="en-US" dirty="0"/>
              <a:t> </a:t>
            </a: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r>
              <a:rPr lang="en-US" altLang="en-US" dirty="0" err="1"/>
              <a:t>truyền</a:t>
            </a:r>
            <a:r>
              <a:rPr lang="en-US" altLang="en-US" dirty="0"/>
              <a:t> </a:t>
            </a:r>
            <a:r>
              <a:rPr lang="en-US" altLang="en-US" dirty="0" err="1"/>
              <a:t>tung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gió</a:t>
            </a:r>
            <a:r>
              <a:rPr lang="en-US" altLang="en-US" dirty="0"/>
              <a:t>: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cứu</a:t>
            </a:r>
            <a:r>
              <a:rPr lang="en-US" altLang="en-US" dirty="0"/>
              <a:t>! </a:t>
            </a:r>
            <a:r>
              <a:rPr lang="en-US" altLang="en-US" dirty="0" err="1"/>
              <a:t>Cứu</a:t>
            </a:r>
            <a:r>
              <a:rPr lang="en-US" altLang="en-US" dirty="0"/>
              <a:t> </a:t>
            </a:r>
            <a:r>
              <a:rPr lang="en-US" altLang="en-US" dirty="0" err="1"/>
              <a:t>tội</a:t>
            </a:r>
            <a:r>
              <a:rPr lang="en-US" altLang="en-US" dirty="0"/>
              <a:t> </a:t>
            </a:r>
            <a:r>
              <a:rPr lang="en-US" altLang="en-US" dirty="0" err="1"/>
              <a:t>nhân</a:t>
            </a:r>
            <a:r>
              <a:rPr lang="en-US" altLang="en-US" dirty="0"/>
              <a:t>!</a:t>
            </a:r>
            <a:endParaRPr lang="ru-RU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3FFC294B-C793-406E-B9E3-A3E0BB84E77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Toàn</a:t>
            </a:r>
            <a:r>
              <a:rPr lang="en-US" altLang="en-US" dirty="0"/>
              <a:t> </a:t>
            </a:r>
            <a:r>
              <a:rPr lang="en-US" altLang="en-US" dirty="0" err="1"/>
              <a:t>cầu</a:t>
            </a:r>
            <a:r>
              <a:rPr lang="en-US" altLang="en-US" dirty="0"/>
              <a:t> </a:t>
            </a:r>
            <a:r>
              <a:rPr lang="en-US" altLang="en-US" dirty="0" err="1"/>
              <a:t>nên</a:t>
            </a:r>
            <a:r>
              <a:rPr lang="en-US" altLang="en-US" dirty="0"/>
              <a:t> </a:t>
            </a:r>
            <a:r>
              <a:rPr lang="en-US" altLang="en-US" dirty="0" err="1"/>
              <a:t>mừng</a:t>
            </a:r>
            <a:r>
              <a:rPr lang="en-US" altLang="en-US" dirty="0"/>
              <a:t> </a:t>
            </a:r>
            <a:r>
              <a:rPr lang="en-US" altLang="en-US" dirty="0" err="1"/>
              <a:t>reo</a:t>
            </a:r>
            <a:r>
              <a:rPr lang="en-US" altLang="en-US" dirty="0"/>
              <a:t> </a:t>
            </a:r>
            <a:r>
              <a:rPr lang="en-US" altLang="en-US" dirty="0" err="1"/>
              <a:t>đây</a:t>
            </a:r>
            <a:r>
              <a:rPr lang="en-US" altLang="en-US" dirty="0"/>
              <a:t> </a:t>
            </a:r>
            <a:r>
              <a:rPr lang="en-US" altLang="en-US" dirty="0" err="1"/>
              <a:t>đó</a:t>
            </a:r>
            <a:r>
              <a:rPr lang="en-US" altLang="en-US" dirty="0"/>
              <a:t>,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cứu</a:t>
            </a:r>
            <a:r>
              <a:rPr lang="en-US" altLang="en-US" dirty="0"/>
              <a:t>! Mau tin </a:t>
            </a:r>
            <a:r>
              <a:rPr lang="en-US" altLang="en-US" dirty="0" err="1"/>
              <a:t>nhận</a:t>
            </a:r>
            <a:r>
              <a:rPr lang="en-US" altLang="en-US" dirty="0"/>
              <a:t>! </a:t>
            </a:r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1088191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9686AD4B-3404-4968-BD0C-1508ABA21A1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Đạo toàn cứu quyết giảng sốt sắng, Từ sơn đỉnh cho đến hải tân, Ta hoan ca một bài đắc thắng: Jêsus cứu! Mau tin nhận!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53C2CB95-BB98-4342-8139-2138E36FAE2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1. </a:t>
            </a:r>
            <a:r>
              <a:rPr lang="en-US" altLang="en-US" dirty="0" err="1"/>
              <a:t>Nầy</a:t>
            </a:r>
            <a:r>
              <a:rPr lang="en-US" altLang="en-US" dirty="0"/>
              <a:t> </a:t>
            </a:r>
            <a:r>
              <a:rPr lang="en-US" altLang="en-US" dirty="0" err="1"/>
              <a:t>lời</a:t>
            </a:r>
            <a:r>
              <a:rPr lang="en-US" altLang="en-US" dirty="0"/>
              <a:t> </a:t>
            </a:r>
            <a:r>
              <a:rPr lang="en-US" altLang="en-US" dirty="0" err="1"/>
              <a:t>vui</a:t>
            </a:r>
            <a:r>
              <a:rPr lang="en-US" altLang="en-US" dirty="0"/>
              <a:t>, </a:t>
            </a:r>
            <a:r>
              <a:rPr lang="en-US" altLang="en-US" dirty="0" err="1"/>
              <a:t>lời</a:t>
            </a:r>
            <a:r>
              <a:rPr lang="en-US" altLang="en-US" dirty="0"/>
              <a:t> ta </a:t>
            </a:r>
            <a:r>
              <a:rPr lang="en-US" altLang="en-US" dirty="0" err="1"/>
              <a:t>nghe</a:t>
            </a:r>
            <a:r>
              <a:rPr lang="en-US" altLang="en-US" dirty="0"/>
              <a:t> </a:t>
            </a:r>
            <a:r>
              <a:rPr lang="en-US" altLang="en-US" dirty="0" err="1"/>
              <a:t>hát</a:t>
            </a:r>
            <a:r>
              <a:rPr lang="en-US" altLang="en-US" dirty="0"/>
              <a:t>: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cứu</a:t>
            </a:r>
            <a:r>
              <a:rPr lang="en-US" altLang="en-US" dirty="0"/>
              <a:t>! </a:t>
            </a:r>
            <a:br>
              <a:rPr lang="en-US" altLang="en-US" dirty="0"/>
            </a:br>
            <a:r>
              <a:rPr lang="en-US" altLang="en-US" dirty="0" err="1"/>
              <a:t>Cứu</a:t>
            </a:r>
            <a:r>
              <a:rPr lang="en-US" altLang="en-US" dirty="0"/>
              <a:t> </a:t>
            </a:r>
            <a:r>
              <a:rPr lang="en-US" altLang="en-US" dirty="0" err="1"/>
              <a:t>tội</a:t>
            </a:r>
            <a:r>
              <a:rPr lang="en-US" altLang="en-US" dirty="0"/>
              <a:t> </a:t>
            </a:r>
            <a:r>
              <a:rPr lang="en-US" altLang="en-US" dirty="0" err="1"/>
              <a:t>nhân</a:t>
            </a:r>
            <a:r>
              <a:rPr lang="en-US" altLang="en-US" dirty="0"/>
              <a:t>!</a:t>
            </a:r>
            <a:endParaRPr lang="ru-RU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53C2CB95-BB98-4342-8139-2138E36FAE2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Nguyện</a:t>
            </a:r>
            <a:r>
              <a:rPr lang="en-US" altLang="en-US" dirty="0"/>
              <a:t> </a:t>
            </a:r>
            <a:r>
              <a:rPr lang="en-US" altLang="en-US" dirty="0" err="1"/>
              <a:t>truyền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mọi</a:t>
            </a:r>
            <a:r>
              <a:rPr lang="en-US" altLang="en-US" dirty="0"/>
              <a:t> </a:t>
            </a:r>
            <a:r>
              <a:rPr lang="en-US" altLang="en-US" dirty="0" err="1"/>
              <a:t>dân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đất</a:t>
            </a:r>
            <a:r>
              <a:rPr lang="en-US" altLang="en-US" dirty="0"/>
              <a:t>: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cứu</a:t>
            </a:r>
            <a:r>
              <a:rPr lang="en-US" altLang="en-US" dirty="0"/>
              <a:t>! Mau tin </a:t>
            </a:r>
            <a:r>
              <a:rPr lang="en-US" altLang="en-US" dirty="0" err="1"/>
              <a:t>nhận</a:t>
            </a:r>
            <a:r>
              <a:rPr lang="en-US" altLang="en-US" dirty="0"/>
              <a:t>! </a:t>
            </a:r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3023288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813AE093-1FD9-4AF8-AA74-4EE09ED3B96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Kìa</a:t>
            </a:r>
            <a:r>
              <a:rPr lang="en-US" altLang="en-US" dirty="0"/>
              <a:t>, </a:t>
            </a:r>
            <a:r>
              <a:rPr lang="en-US" altLang="en-US" dirty="0" err="1"/>
              <a:t>Đạo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khá</a:t>
            </a:r>
            <a:r>
              <a:rPr lang="en-US" altLang="en-US" dirty="0"/>
              <a:t> </a:t>
            </a:r>
            <a:r>
              <a:rPr lang="en-US" altLang="en-US" dirty="0" err="1"/>
              <a:t>giảng</a:t>
            </a:r>
            <a:r>
              <a:rPr lang="en-US" altLang="en-US" dirty="0"/>
              <a:t> </a:t>
            </a:r>
            <a:r>
              <a:rPr lang="en-US" altLang="en-US" dirty="0" err="1"/>
              <a:t>phổ</a:t>
            </a:r>
            <a:r>
              <a:rPr lang="en-US" altLang="en-US" dirty="0"/>
              <a:t> </a:t>
            </a:r>
            <a:r>
              <a:rPr lang="en-US" altLang="en-US" dirty="0" err="1"/>
              <a:t>biến</a:t>
            </a:r>
            <a:r>
              <a:rPr lang="en-US" altLang="en-US" dirty="0"/>
              <a:t>, </a:t>
            </a:r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sơn</a:t>
            </a:r>
            <a:r>
              <a:rPr lang="en-US" altLang="en-US" dirty="0"/>
              <a:t> </a:t>
            </a:r>
            <a:r>
              <a:rPr lang="en-US" altLang="en-US" dirty="0" err="1"/>
              <a:t>đỉnh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đến</a:t>
            </a:r>
            <a:r>
              <a:rPr lang="en-US" altLang="en-US" dirty="0"/>
              <a:t> </a:t>
            </a:r>
            <a:r>
              <a:rPr lang="en-US" altLang="en-US" dirty="0" err="1"/>
              <a:t>hải</a:t>
            </a:r>
            <a:r>
              <a:rPr lang="en-US" altLang="en-US" dirty="0"/>
              <a:t> </a:t>
            </a:r>
            <a:r>
              <a:rPr lang="en-US" altLang="en-US" dirty="0" err="1"/>
              <a:t>tân</a:t>
            </a:r>
            <a:r>
              <a:rPr lang="en-US" altLang="en-US" dirty="0"/>
              <a:t>, Ta </a:t>
            </a:r>
            <a:r>
              <a:rPr lang="en-US" altLang="en-US" dirty="0" err="1"/>
              <a:t>nghe</a:t>
            </a:r>
            <a:r>
              <a:rPr lang="en-US" altLang="en-US" dirty="0"/>
              <a:t> </a:t>
            </a:r>
            <a:r>
              <a:rPr lang="en-US" altLang="en-US" dirty="0" err="1"/>
              <a:t>đây</a:t>
            </a:r>
            <a:r>
              <a:rPr lang="en-US" altLang="en-US" dirty="0"/>
              <a:t> </a:t>
            </a:r>
            <a:r>
              <a:rPr lang="en-US" altLang="en-US" dirty="0" err="1"/>
              <a:t>lệnh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hô</a:t>
            </a:r>
            <a:r>
              <a:rPr lang="en-US" altLang="en-US" dirty="0"/>
              <a:t> "</a:t>
            </a:r>
            <a:r>
              <a:rPr lang="en-US" altLang="en-US" dirty="0" err="1"/>
              <a:t>Tiến</a:t>
            </a:r>
            <a:r>
              <a:rPr lang="en-US" altLang="en-US" dirty="0"/>
              <a:t>!"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cứu</a:t>
            </a:r>
            <a:r>
              <a:rPr lang="en-US" altLang="en-US" dirty="0"/>
              <a:t>! Mau tin </a:t>
            </a:r>
            <a:r>
              <a:rPr lang="en-US" altLang="en-US" dirty="0" err="1"/>
              <a:t>nhận</a:t>
            </a:r>
            <a:r>
              <a:rPr lang="en-US" altLang="en-US" dirty="0"/>
              <a:t>!</a:t>
            </a:r>
            <a:endParaRPr lang="ru-RU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A34A3F48-4F58-4BCF-AA78-A2A624CBF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135" y="325925"/>
            <a:ext cx="11454063" cy="6237837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2. </a:t>
            </a:r>
            <a:r>
              <a:rPr lang="en-US" altLang="en-US" dirty="0" err="1"/>
              <a:t>Nguyện</a:t>
            </a:r>
            <a:r>
              <a:rPr lang="en-US" altLang="en-US" dirty="0"/>
              <a:t> </a:t>
            </a:r>
            <a:r>
              <a:rPr lang="en-US" altLang="en-US" dirty="0" err="1"/>
              <a:t>truyền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đại</a:t>
            </a:r>
            <a:r>
              <a:rPr lang="en-US" altLang="en-US" dirty="0"/>
              <a:t> </a:t>
            </a:r>
            <a:r>
              <a:rPr lang="en-US" altLang="en-US" dirty="0" err="1"/>
              <a:t>dương</a:t>
            </a:r>
            <a:r>
              <a:rPr lang="en-US" altLang="en-US" dirty="0"/>
              <a:t> man </a:t>
            </a:r>
            <a:r>
              <a:rPr lang="en-US" altLang="en-US" dirty="0" err="1"/>
              <a:t>mác</a:t>
            </a:r>
            <a:r>
              <a:rPr lang="en-US" altLang="en-US" dirty="0"/>
              <a:t>,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cứu</a:t>
            </a:r>
            <a:r>
              <a:rPr lang="en-US" altLang="en-US" dirty="0"/>
              <a:t>! </a:t>
            </a:r>
            <a:r>
              <a:rPr lang="en-US" altLang="en-US" dirty="0" err="1"/>
              <a:t>Cứu</a:t>
            </a:r>
            <a:r>
              <a:rPr lang="en-US" altLang="en-US" dirty="0"/>
              <a:t> </a:t>
            </a:r>
            <a:r>
              <a:rPr lang="en-US" altLang="en-US" dirty="0" err="1"/>
              <a:t>tội</a:t>
            </a:r>
            <a:r>
              <a:rPr lang="en-US" altLang="en-US" dirty="0"/>
              <a:t> </a:t>
            </a:r>
            <a:r>
              <a:rPr lang="en-US" altLang="en-US" dirty="0" err="1"/>
              <a:t>nhân</a:t>
            </a:r>
            <a:r>
              <a:rPr lang="en-US" altLang="en-US" dirty="0"/>
              <a:t>!</a:t>
            </a:r>
            <a:endParaRPr lang="ru-RU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A34A3F48-4F58-4BCF-AA78-A2A624CBF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83" y="325925"/>
            <a:ext cx="11502191" cy="6237837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Đạo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tội</a:t>
            </a:r>
            <a:r>
              <a:rPr lang="en-US" altLang="en-US" dirty="0"/>
              <a:t> </a:t>
            </a:r>
            <a:r>
              <a:rPr lang="en-US" altLang="en-US" dirty="0" err="1"/>
              <a:t>nhân</a:t>
            </a:r>
            <a:r>
              <a:rPr lang="en-US" altLang="en-US" dirty="0"/>
              <a:t> khao </a:t>
            </a:r>
            <a:r>
              <a:rPr lang="en-US" altLang="en-US" dirty="0" err="1"/>
              <a:t>khát</a:t>
            </a:r>
            <a:r>
              <a:rPr lang="en-US" altLang="en-US" dirty="0"/>
              <a:t>: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cứu</a:t>
            </a:r>
            <a:r>
              <a:rPr lang="en-US" altLang="en-US" dirty="0"/>
              <a:t>!</a:t>
            </a:r>
            <a:br>
              <a:rPr lang="en-US" altLang="en-US" dirty="0"/>
            </a:br>
            <a:r>
              <a:rPr lang="en-US" altLang="en-US" dirty="0"/>
              <a:t>Mau tin </a:t>
            </a:r>
            <a:r>
              <a:rPr lang="en-US" altLang="en-US" dirty="0" err="1"/>
              <a:t>nhận</a:t>
            </a:r>
            <a:r>
              <a:rPr lang="en-US" altLang="en-US" dirty="0"/>
              <a:t>! </a:t>
            </a:r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2529253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B9F3E4F7-0D63-46B7-9B36-02D876B7A15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Nguyện</a:t>
            </a:r>
            <a:r>
              <a:rPr lang="en-US" altLang="en-US" dirty="0"/>
              <a:t> </a:t>
            </a:r>
            <a:r>
              <a:rPr lang="en-US" altLang="en-US" dirty="0" err="1"/>
              <a:t>tại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hải</a:t>
            </a:r>
            <a:r>
              <a:rPr lang="en-US" altLang="en-US" dirty="0"/>
              <a:t> </a:t>
            </a:r>
            <a:r>
              <a:rPr lang="en-US" altLang="en-US" dirty="0" err="1"/>
              <a:t>đảo</a:t>
            </a:r>
            <a:r>
              <a:rPr lang="en-US" altLang="en-US" dirty="0"/>
              <a:t> </a:t>
            </a:r>
            <a:r>
              <a:rPr lang="en-US" altLang="en-US" dirty="0" err="1"/>
              <a:t>khá</a:t>
            </a:r>
            <a:r>
              <a:rPr lang="en-US" altLang="en-US" dirty="0"/>
              <a:t> </a:t>
            </a:r>
            <a:r>
              <a:rPr lang="en-US" altLang="en-US" dirty="0" err="1"/>
              <a:t>hát</a:t>
            </a:r>
            <a:r>
              <a:rPr lang="en-US" altLang="en-US" dirty="0"/>
              <a:t>, </a:t>
            </a:r>
            <a:r>
              <a:rPr lang="en-US" altLang="en-US" dirty="0" err="1"/>
              <a:t>Vực</a:t>
            </a:r>
            <a:r>
              <a:rPr lang="en-US" altLang="en-US" dirty="0"/>
              <a:t> </a:t>
            </a:r>
            <a:r>
              <a:rPr lang="en-US" altLang="en-US" dirty="0" err="1"/>
              <a:t>sâu</a:t>
            </a:r>
            <a:r>
              <a:rPr lang="en-US" altLang="en-US" dirty="0"/>
              <a:t> </a:t>
            </a:r>
            <a:r>
              <a:rPr lang="en-US" altLang="en-US" dirty="0" err="1"/>
              <a:t>khá</a:t>
            </a:r>
            <a:r>
              <a:rPr lang="en-US" altLang="en-US" dirty="0"/>
              <a:t> </a:t>
            </a:r>
            <a:r>
              <a:rPr lang="en-US" altLang="en-US" dirty="0" err="1"/>
              <a:t>vang</a:t>
            </a:r>
            <a:r>
              <a:rPr lang="en-US" altLang="en-US" dirty="0"/>
              <a:t> </a:t>
            </a:r>
            <a:r>
              <a:rPr lang="en-US" altLang="en-US" dirty="0" err="1"/>
              <a:t>tiếng</a:t>
            </a:r>
            <a:r>
              <a:rPr lang="en-US" altLang="en-US" dirty="0"/>
              <a:t> </a:t>
            </a:r>
            <a:r>
              <a:rPr lang="en-US" altLang="en-US" dirty="0" err="1"/>
              <a:t>hỉ</a:t>
            </a:r>
            <a:r>
              <a:rPr lang="en-US" altLang="en-US" dirty="0"/>
              <a:t> </a:t>
            </a:r>
            <a:r>
              <a:rPr lang="en-US" altLang="en-US" dirty="0" err="1"/>
              <a:t>hân</a:t>
            </a:r>
            <a:r>
              <a:rPr lang="en-US" altLang="en-US" dirty="0"/>
              <a:t>, </a:t>
            </a:r>
            <a:r>
              <a:rPr lang="en-US" altLang="en-US" dirty="0" err="1"/>
              <a:t>Hoan</a:t>
            </a:r>
            <a:r>
              <a:rPr lang="en-US" altLang="en-US" dirty="0"/>
              <a:t> ca </a:t>
            </a:r>
            <a:r>
              <a:rPr lang="en-US" altLang="en-US" dirty="0" err="1"/>
              <a:t>lên</a:t>
            </a:r>
            <a:r>
              <a:rPr lang="en-US" altLang="en-US" dirty="0"/>
              <a:t>, </a:t>
            </a:r>
            <a:r>
              <a:rPr lang="en-US" altLang="en-US" dirty="0" err="1"/>
              <a:t>mọi</a:t>
            </a:r>
            <a:r>
              <a:rPr lang="en-US" altLang="en-US" dirty="0"/>
              <a:t>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đất</a:t>
            </a:r>
            <a:r>
              <a:rPr lang="en-US" altLang="en-US" dirty="0"/>
              <a:t>: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cứu</a:t>
            </a:r>
            <a:r>
              <a:rPr lang="en-US" altLang="en-US" dirty="0"/>
              <a:t>! Mau tin </a:t>
            </a:r>
            <a:r>
              <a:rPr lang="en-US" altLang="en-US" dirty="0" err="1"/>
              <a:t>nhận</a:t>
            </a:r>
            <a:r>
              <a:rPr lang="en-US" altLang="en-US" dirty="0"/>
              <a:t>!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2CDC35A-C0AE-4B36-833D-0C0D62404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3. </a:t>
            </a:r>
            <a:r>
              <a:rPr lang="en-US" altLang="en-US" dirty="0" err="1"/>
              <a:t>Nguyện</a:t>
            </a:r>
            <a:r>
              <a:rPr lang="en-US" altLang="en-US" dirty="0"/>
              <a:t> </a:t>
            </a:r>
            <a:r>
              <a:rPr lang="en-US" altLang="en-US" dirty="0" err="1"/>
              <a:t>đồng</a:t>
            </a:r>
            <a:r>
              <a:rPr lang="en-US" altLang="en-US" dirty="0"/>
              <a:t> ca </a:t>
            </a:r>
            <a:r>
              <a:rPr lang="en-US" altLang="en-US" dirty="0" err="1"/>
              <a:t>hồi</a:t>
            </a:r>
            <a:r>
              <a:rPr lang="en-US" altLang="en-US" dirty="0"/>
              <a:t> </a:t>
            </a:r>
            <a:r>
              <a:rPr lang="en-US" altLang="en-US" dirty="0" err="1"/>
              <a:t>đang</a:t>
            </a:r>
            <a:r>
              <a:rPr lang="en-US" altLang="en-US" dirty="0"/>
              <a:t> </a:t>
            </a:r>
            <a:r>
              <a:rPr lang="en-US" altLang="en-US" dirty="0" err="1"/>
              <a:t>giao</a:t>
            </a:r>
            <a:r>
              <a:rPr lang="en-US" altLang="en-US" dirty="0"/>
              <a:t> </a:t>
            </a:r>
            <a:r>
              <a:rPr lang="en-US" altLang="en-US" dirty="0" err="1"/>
              <a:t>chiến</a:t>
            </a:r>
            <a:r>
              <a:rPr lang="en-US" altLang="en-US" dirty="0"/>
              <a:t>: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cứu</a:t>
            </a:r>
            <a:r>
              <a:rPr lang="en-US" altLang="en-US" dirty="0"/>
              <a:t>! </a:t>
            </a:r>
            <a:r>
              <a:rPr lang="en-US" altLang="en-US" dirty="0" err="1"/>
              <a:t>Cứu</a:t>
            </a:r>
            <a:r>
              <a:rPr lang="en-US" altLang="en-US" dirty="0"/>
              <a:t> </a:t>
            </a:r>
            <a:r>
              <a:rPr lang="en-US" altLang="en-US" dirty="0" err="1"/>
              <a:t>tội</a:t>
            </a:r>
            <a:r>
              <a:rPr lang="en-US" altLang="en-US" dirty="0"/>
              <a:t> </a:t>
            </a:r>
            <a:r>
              <a:rPr lang="en-US" altLang="en-US" dirty="0" err="1"/>
              <a:t>nhân</a:t>
            </a:r>
            <a:r>
              <a:rPr lang="en-US" altLang="en-US" dirty="0"/>
              <a:t>!</a:t>
            </a:r>
            <a:endParaRPr lang="ru-RU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2CDC35A-C0AE-4B36-833D-0C0D62404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Nhờ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chết</a:t>
            </a:r>
            <a:r>
              <a:rPr lang="en-US" altLang="en-US" dirty="0"/>
              <a:t>, </a:t>
            </a:r>
            <a:r>
              <a:rPr lang="en-US" altLang="en-US" dirty="0" err="1"/>
              <a:t>phục</a:t>
            </a:r>
            <a:r>
              <a:rPr lang="en-US" altLang="en-US" dirty="0"/>
              <a:t> </a:t>
            </a:r>
            <a:r>
              <a:rPr lang="en-US" altLang="en-US" dirty="0" err="1"/>
              <a:t>sinh</a:t>
            </a:r>
            <a:r>
              <a:rPr lang="en-US" altLang="en-US" dirty="0"/>
              <a:t> </a:t>
            </a:r>
            <a:r>
              <a:rPr lang="en-US" altLang="en-US" dirty="0" err="1"/>
              <a:t>vinh</a:t>
            </a:r>
            <a:r>
              <a:rPr lang="en-US" altLang="en-US" dirty="0"/>
              <a:t> </a:t>
            </a:r>
            <a:r>
              <a:rPr lang="en-US" altLang="en-US" dirty="0" err="1"/>
              <a:t>hiển</a:t>
            </a:r>
            <a:r>
              <a:rPr lang="en-US" altLang="en-US" dirty="0"/>
              <a:t>,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cứu</a:t>
            </a:r>
            <a:r>
              <a:rPr lang="en-US" altLang="en-US" dirty="0"/>
              <a:t>! Mau tin </a:t>
            </a:r>
            <a:r>
              <a:rPr lang="en-US" altLang="en-US" dirty="0" err="1"/>
              <a:t>nhận</a:t>
            </a:r>
            <a:r>
              <a:rPr lang="en-US" altLang="en-US" dirty="0"/>
              <a:t>! </a:t>
            </a:r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417767152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5569</TotalTime>
  <Words>252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349 JÊSUS CỨU</vt:lpstr>
      <vt:lpstr>1. Nầy lời vui, lời ta nghe hát: Jêsus cứu!  Cứu tội nhân!</vt:lpstr>
      <vt:lpstr>Nguyện truyền cho mọi dân trên đất: Jêsus cứu! Mau tin nhận! </vt:lpstr>
      <vt:lpstr>Kìa, Đạo Chúa khá giảng phổ biến, Từ sơn đỉnh cho đến hải tân, Ta nghe đây lệnh Ngài hô "Tiến!" Jêsus cứu! Mau tin nhận!</vt:lpstr>
      <vt:lpstr>2. Nguyện truyền trên đại dương man mác, Jêsus cứu! Cứu tội nhân!</vt:lpstr>
      <vt:lpstr>Đạo cho tội nhân khao khát: Jêsus cứu! Mau tin nhận! </vt:lpstr>
      <vt:lpstr>Nguyện tại các hải đảo khá hát, Vực sâu khá vang tiếng hỉ hân, Hoan ca lên, mọi người trên đất: Jêsus cứu! Mau tin nhận!</vt:lpstr>
      <vt:lpstr>3. Nguyện đồng ca hồi đang giao chiến: Jêsus cứu! Cứu tội nhân!</vt:lpstr>
      <vt:lpstr>Nhờ Ngài chết, phục sinh vinh hiển, Jêsus cứu! Mau tin nhận! </vt:lpstr>
      <vt:lpstr>Hồi mờ tối khá hát nhỏ nhẻ, Lòng ta đang khao khát cứu ân, Ca vang trên phần mộ vui vẻ: Jêsus cứu! Mau tin nhận!</vt:lpstr>
      <vt:lpstr>4. Nầy lời vui truyền tung trên gió: Jêsus cứu! Cứu tội nhân!</vt:lpstr>
      <vt:lpstr>Toàn cầu nên mừng reo đây đó, Jêsus cứu! Mau tin nhận! </vt:lpstr>
      <vt:lpstr>Đạo toàn cứu quyết giảng sốt sắng, Từ sơn đỉnh cho đến hải tân, Ta hoan ca một bài đắc thắng: Jêsus cứu! Mau tin nhận!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370</cp:revision>
  <dcterms:created xsi:type="dcterms:W3CDTF">2010-05-25T06:43:56Z</dcterms:created>
  <dcterms:modified xsi:type="dcterms:W3CDTF">2018-11-03T06:13:14Z</dcterms:modified>
</cp:coreProperties>
</file>