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349" r:id="rId2"/>
    <p:sldId id="360" r:id="rId3"/>
    <p:sldId id="379" r:id="rId4"/>
    <p:sldId id="378" r:id="rId5"/>
    <p:sldId id="377" r:id="rId6"/>
    <p:sldId id="376" r:id="rId7"/>
    <p:sldId id="375" r:id="rId8"/>
    <p:sldId id="374" r:id="rId9"/>
    <p:sldId id="380" r:id="rId10"/>
    <p:sldId id="361" r:id="rId11"/>
    <p:sldId id="373" r:id="rId12"/>
    <p:sldId id="372" r:id="rId13"/>
    <p:sldId id="381" r:id="rId14"/>
    <p:sldId id="362" r:id="rId15"/>
    <p:sldId id="371" r:id="rId16"/>
    <p:sldId id="370" r:id="rId17"/>
    <p:sldId id="382" r:id="rId18"/>
    <p:sldId id="363" r:id="rId19"/>
    <p:sldId id="367" r:id="rId20"/>
    <p:sldId id="368" r:id="rId21"/>
    <p:sldId id="383" r:id="rId22"/>
    <p:sldId id="364" r:id="rId23"/>
    <p:sldId id="366" r:id="rId24"/>
    <p:sldId id="369" r:id="rId25"/>
    <p:sldId id="3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39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31" Type="http://schemas.openxmlformats.org/officeDocument/2006/relationships/tableStyles" Target="tableStyles.xml"/><Relationship Id="rId30" Type="http://schemas.openxmlformats.org/officeDocument/2006/relationships/theme" Target="theme/them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760AC2-8367-4F3F-9C65-7D71741F48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D2208-C690-4A6F-90E5-EB34FC711B7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AEF17F-97FF-49E1-98B7-BA6657198DC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A836C6C-C4CC-45C9-A300-DB5FDE290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5CA4BC-79CD-4A35-B855-490179070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A5032-433A-4539-BC70-3B603241B0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24AE-A50D-4535-97AD-41B8C29F9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95AEB5-1C73-42A8-A7C9-4F46BD33E8F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24DB28B-C105-4E0B-B3BE-3DB5790E26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F1D4539-C4D4-4800-A50B-BF9E7A0CA7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BBF842D0-5D72-469B-8EFF-325E2387F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4A176C-4BAF-4CE9-B21A-532E5F7D216F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2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0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32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3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5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2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03CF0-9EF9-462C-BA82-91CB1460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5" y="922712"/>
            <a:ext cx="11454063" cy="4081549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350</a:t>
            </a:r>
            <a:br>
              <a:rPr lang="en-US" dirty="0"/>
            </a:br>
            <a:r>
              <a:rPr lang="en-US" dirty="0"/>
              <a:t>VẠN ỨC SANH LINH </a:t>
            </a:r>
            <a:br>
              <a:rPr lang="en-US" dirty="0"/>
            </a:br>
            <a:r>
              <a:rPr lang="en-US" dirty="0"/>
              <a:t>NGÀY </a:t>
            </a:r>
            <a:r>
              <a:rPr lang="en-US" dirty="0" err="1"/>
              <a:t>NGÀY</a:t>
            </a:r>
            <a:r>
              <a:rPr lang="en-US" dirty="0"/>
              <a:t> TRẦM LUÂN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C4BD475-AF2F-4ED9-B2F9-1611B6B043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Đội quân linh cầu mau tiếp hứa ngôn, Kinh nghiệm quyền năng danh Jêsus còn, Cầm chặt sự thắng trong tay.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D8F73B7-7BFA-44C0-849D-D801F216CC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Nhờ linh năng Đại Tướng chỉ huy nay, Ta hiện còn được thắng vinh vô ngần,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120AEE9-3B89-46F9-B5D1-97E3CB7AB2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Thật</a:t>
            </a:r>
            <a:r>
              <a:rPr lang="en-US" altLang="en-US" dirty="0"/>
              <a:t> nay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, </a:t>
            </a:r>
            <a:r>
              <a:rPr lang="en-US" altLang="en-US" dirty="0" err="1"/>
              <a:t>Phải</a:t>
            </a:r>
            <a:r>
              <a:rPr lang="en-US" altLang="en-US" dirty="0"/>
              <a:t>, nay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24D73B7-379C-4148-95CA-8C70589334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DFA5995-D765-47F5-B3AF-52F168B69A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bao </a:t>
            </a:r>
            <a:r>
              <a:rPr lang="en-US" altLang="en-US" dirty="0" err="1"/>
              <a:t>lâu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,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nay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, Ồ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41ABC9E-0510-44A8-8A13-4AF38202A3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năm</a:t>
            </a:r>
            <a:r>
              <a:rPr lang="en-US" altLang="en-US" dirty="0"/>
              <a:t> </a:t>
            </a:r>
            <a:r>
              <a:rPr lang="en-US" altLang="en-US" dirty="0" err="1"/>
              <a:t>châu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hậu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2293E42-78F8-4E72-8143-F634E39B20E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Hè, đi truyền rao </a:t>
            </a:r>
            <a:br>
              <a:rPr lang="en-US" altLang="en-US"/>
            </a:br>
            <a:r>
              <a:rPr lang="en-US" altLang="en-US"/>
              <a:t>phổ biến, Phước âm nguyền kíp </a:t>
            </a:r>
            <a:br>
              <a:rPr lang="en-US" altLang="en-US"/>
            </a:br>
            <a:r>
              <a:rPr lang="en-US" altLang="en-US"/>
              <a:t>rao truyền.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68F2785-A0E5-4D60-9E6B-01BD35DC11B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591B738-1D28-48AE-B049-BDDED2099B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Christ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kíp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qua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vùi</a:t>
            </a:r>
            <a:r>
              <a:rPr lang="en-US" altLang="en-US" dirty="0"/>
              <a:t> </a:t>
            </a:r>
            <a:r>
              <a:rPr lang="en-US" altLang="en-US" dirty="0" err="1"/>
              <a:t>chôn</a:t>
            </a:r>
            <a:r>
              <a:rPr lang="en-US" altLang="en-US" dirty="0"/>
              <a:t> </a:t>
            </a:r>
            <a:r>
              <a:rPr lang="en-US" altLang="en-US" dirty="0" err="1"/>
              <a:t>lắm</a:t>
            </a:r>
            <a:br>
              <a:rPr lang="en-US" altLang="en-US" dirty="0"/>
            </a:br>
            <a:r>
              <a:rPr lang="en-US" altLang="en-US" dirty="0" err="1"/>
              <a:t>sanh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0E59016-2D0C-4ED1-A743-A65D30C3E0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Tội nhân muôn nghìn trôi nổi linh đinh, Tuy Ngài đax lưu huyết thay họ rồi.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5810161-D0AF-4D6E-BC8A-BAE43A2673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Hằng muôn linh hồn ta thấy mỗi ngày, Không nhận Christ, sa bến mê đọa đày, Mù mịt ôi, </a:t>
            </a:r>
            <a:br>
              <a:rPr lang="en-US" altLang="en-US"/>
            </a:br>
            <a:r>
              <a:rPr lang="en-US" altLang="en-US"/>
              <a:t>đáng đau thương!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375A50D-08F8-4A1B-8E87-8875A6D5AB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Mà nay </a:t>
            </a:r>
            <a:br>
              <a:rPr lang="en-US" altLang="en-US"/>
            </a:br>
            <a:r>
              <a:rPr lang="en-US" altLang="en-US"/>
              <a:t>họ đang hấp hối, Tiếng kêu sầu thảm, thương ôi! 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A8DBBDA-42DF-4D99-9E85-FCA660994B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9C3DC7C-707A-4C6E-8F62-0D949FF698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Họ đang trôi giạt trên biển tử vong, Muôn triệu người trầm luân, ôi, đau lòng! Ngoài Christ, đen tối vô song. 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FA1B4E1-D155-4B92-891A-4B07121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Rồi đây nơi tòa của Đấng Chí công, </a:t>
            </a:r>
            <a:br>
              <a:rPr lang="en-US" altLang="en-US"/>
            </a:br>
            <a:r>
              <a:rPr lang="en-US" altLang="en-US"/>
              <a:t>Mọi người </a:t>
            </a:r>
            <a:br>
              <a:rPr lang="en-US" altLang="en-US"/>
            </a:br>
            <a:r>
              <a:rPr lang="en-US" altLang="en-US"/>
              <a:t>được chuộc </a:t>
            </a:r>
            <a:br>
              <a:rPr lang="en-US" altLang="en-US"/>
            </a:br>
            <a:r>
              <a:rPr lang="en-US" altLang="en-US"/>
              <a:t>đáp sao sau nầy? </a:t>
            </a:r>
            <a:endParaRPr lang="ru-R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21BA7D5-FABE-4469-84D9-DCC4C2971F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Hồn oan họ </a:t>
            </a:r>
            <a:br>
              <a:rPr lang="en-US" altLang="en-US"/>
            </a:br>
            <a:r>
              <a:rPr lang="en-US" altLang="en-US"/>
              <a:t>kêu ghê bấy, </a:t>
            </a:r>
            <a:br>
              <a:rPr lang="en-US" altLang="en-US"/>
            </a:br>
            <a:r>
              <a:rPr lang="en-US" altLang="en-US"/>
              <a:t>Máu oan họ </a:t>
            </a:r>
            <a:br>
              <a:rPr lang="en-US" altLang="en-US"/>
            </a:br>
            <a:r>
              <a:rPr lang="en-US" altLang="en-US"/>
              <a:t>đổ ta đây! </a:t>
            </a:r>
            <a:endParaRPr lang="ru-R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B996EB2-1CFD-4D40-BB9C-28708B7DA6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B03AFF5-915A-467C-B899-D609A847F7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Thật vô hy vọng, </a:t>
            </a:r>
            <a:br>
              <a:rPr lang="en-US" altLang="en-US"/>
            </a:br>
            <a:r>
              <a:rPr lang="en-US" altLang="en-US"/>
              <a:t>tăm tối, thê lương, Trông tiền đồ u ám như đêm dài,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537902E-DD5D-4A40-94EA-EC02BA1C05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trầm</a:t>
            </a:r>
            <a:r>
              <a:rPr lang="en-US" altLang="en-US" dirty="0"/>
              <a:t> </a:t>
            </a:r>
            <a:r>
              <a:rPr lang="en-US" altLang="en-US" dirty="0" err="1"/>
              <a:t>luân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, </a:t>
            </a:r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773E4BA-E29D-4B14-A48A-525D882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999D86-7E5A-4751-8712-13E3C4CE54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Bầy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Linh, </a:t>
            </a:r>
            <a:br>
              <a:rPr lang="en-US" altLang="en-US" dirty="0"/>
            </a:br>
            <a:r>
              <a:rPr lang="en-US" altLang="en-US" dirty="0"/>
              <a:t>Cho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, </a:t>
            </a:r>
            <a:r>
              <a:rPr lang="en-US" altLang="en-US" dirty="0" err="1"/>
              <a:t>đức</a:t>
            </a:r>
            <a:r>
              <a:rPr lang="en-US" altLang="en-US" dirty="0"/>
              <a:t> tin,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091048C-FFD2-4AAC-9B60-F59F750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châu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,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ngân</a:t>
            </a:r>
            <a:r>
              <a:rPr lang="en-US" altLang="en-US" dirty="0"/>
              <a:t>,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kính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Liên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mầu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C830A92-797A-49CD-AD43-C134599A50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Nhìn gương người xưa lưu dấu, </a:t>
            </a:r>
            <a:br>
              <a:rPr lang="en-US" altLang="en-US"/>
            </a:br>
            <a:r>
              <a:rPr lang="en-US" altLang="en-US"/>
              <a:t>Bước theo </a:t>
            </a:r>
            <a:br>
              <a:rPr lang="en-US" altLang="en-US"/>
            </a:br>
            <a:r>
              <a:rPr lang="en-US" altLang="en-US"/>
              <a:t>Hội Thánh ban đầu.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5C15103-F059-4261-AD58-F81E3DBFB5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Họ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nhau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Khốn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phận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5589</TotalTime>
  <Words>435</Words>
  <Application>Microsoft Office PowerPoint</Application>
  <PresentationFormat>Widescreen</PresentationFormat>
  <Paragraphs>26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Presentation1</vt:lpstr>
      <vt:lpstr>Thánh Ca 350 VẠN ỨC SANH LINH  NGÀY NGÀY TRẦM LUÂN</vt:lpstr>
      <vt:lpstr>1. Hằng muôn linh hồn ta thấy mỗi ngày, Không nhận Christ, sa bến mê đọa đày, Mù mịt ôi,  đáng đau thương! </vt:lpstr>
      <vt:lpstr>Thật vô hy vọng,  tăm tối, thê lương, Trông tiền đồ u ám như đêm dài, </vt:lpstr>
      <vt:lpstr>Cùng nhau trầm luân mãi mãi, Khốn cho phận chúng tương lai. </vt:lpstr>
      <vt:lpstr>Họ như dòng nước trôi đi hoài hoài, Vạn ức sanh linh ngày ngày cùng nhau trầm luân mãi mãi, Khốn cho phận chúng tương lai.</vt:lpstr>
      <vt:lpstr>2. Bầy chiên đây cầu xin Đức Thánh Linh,  Cho đầy tình yêu, đức tin, tâm thành, </vt:lpstr>
      <vt:lpstr>Mọi vật châu báu, kim ngân, Tại chân Jêsus đem hết kính dâng,  Liên hiệp một nhà mến yêu nhiệm mầu, </vt:lpstr>
      <vt:lpstr>Nhìn gương người xưa lưu dấu,  Bước theo  Hội Thánh ban đầu. </vt:lpstr>
      <vt:lpstr>Họ như dòng nước trôi đi hoài hoài, Vạn ức sanh linh ngày ngày cùng nhau trầm luân mãi mãi, Khốn cho phận chúng tương lai.</vt:lpstr>
      <vt:lpstr>3. Đội quân linh cầu mau tiếp hứa ngôn, Kinh nghiệm quyền năng danh Jêsus còn, Cầm chặt sự thắng trong tay. </vt:lpstr>
      <vt:lpstr>Nhờ linh năng Đại Tướng chỉ huy nay, Ta hiện còn được thắng vinh vô ngần, </vt:lpstr>
      <vt:lpstr>Thật nay còn đương đắc thắng, Phải, nay được thắng muôn phần. </vt:lpstr>
      <vt:lpstr>Họ như dòng nước trôi đi hoài hoài, Vạn ức sanh linh ngày ngày cùng nhau trầm luân mãi mãi, Khốn cho phận chúng tương lai.</vt:lpstr>
      <vt:lpstr>4. Còn không bao lâu Chân Chúa lai hồi, Kìa, ngày Ngài hiện đến nay gần rồi, Ồ thật thiên quốc  xa đâu!</vt:lpstr>
      <vt:lpstr>Là khi Tin Lành giảng khắp năm châu, Nhiên hậu ngày vinh hiển sẽ thực hiện. </vt:lpstr>
      <vt:lpstr>Hè, đi truyền rao  phổ biến, Phước âm nguyền kíp  rao truyền. </vt:lpstr>
      <vt:lpstr>Họ như dòng nước trôi đi hoài hoài, Vạn ức sanh linh ngày ngày cùng nhau trầm luân mãi mãi, Khốn cho phận chúng tương lai.</vt:lpstr>
      <vt:lpstr>5. Nguyền Jêsus Christ mau kíp tái lai, cho cuộc đời đau khổ qua đi Ngài,  Đời vùi chôn lắm sanh linh. </vt:lpstr>
      <vt:lpstr>Tội nhân muôn nghìn trôi nổi linh đinh, Tuy Ngài đax lưu huyết thay họ rồi. </vt:lpstr>
      <vt:lpstr>Mà nay  họ đang hấp hối, Tiếng kêu sầu thảm, thương ôi! </vt:lpstr>
      <vt:lpstr>Họ như dòng nước trôi đi hoài hoài, Vạn ức sanh linh ngày ngày cùng nhau trầm luân mãi mãi, Khốn cho phận chúng tương lai.</vt:lpstr>
      <vt:lpstr>6. Họ đang trôi giạt trên biển tử vong, Muôn triệu người trầm luân, ôi, đau lòng! Ngoài Christ, đen tối vô song. </vt:lpstr>
      <vt:lpstr>Rồi đây nơi tòa của Đấng Chí công,  Mọi người  được chuộc  đáp sao sau nầy? </vt:lpstr>
      <vt:lpstr>Hồn oan họ  kêu ghê bấy,  Máu oan họ  đổ ta đây! </vt:lpstr>
      <vt:lpstr>Họ như dòng nước trôi đi hoài hoài, Vạn ức sanh linh ngày ngày cùng nhau trầm luân mãi mãi, Khốn cho phận chúng tương lai.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370</cp:revision>
  <dcterms:created xsi:type="dcterms:W3CDTF">2010-05-25T06:43:56Z</dcterms:created>
  <dcterms:modified xsi:type="dcterms:W3CDTF">2018-11-03T06:19:07Z</dcterms:modified>
</cp:coreProperties>
</file>