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9" r:id="rId9"/>
    <p:sldId id="367" r:id="rId10"/>
    <p:sldId id="368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B9C105-981D-4134-AE39-CA7DC3ED9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944AD-C240-49A7-ABDC-FF480BB29A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AFCAC1-6D7D-45E4-B260-82F8315D786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5F21CD7-E4D0-4DCC-99CC-F7697440A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E154A-AFC8-42CF-9718-0B739AEC6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CD78-8F6F-41D2-AA52-803053BE7C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583A-3BB9-4000-918E-F35BE2DA3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4995D-21E5-422C-AE0C-57BC7E2F320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842DD92-BA7B-4ED4-88DB-CE5A8A1403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48ACF92-59DA-4FFF-9541-6CDA69AA7C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3EC8C6C-031F-4259-8C7F-8212C41BF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0BBEAA-90B9-4EAD-85F2-6DCF0A4D661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9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45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16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5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3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1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EA8E1D-1951-42E6-BAD2-8E31AF6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351</a:t>
            </a:r>
            <a:br>
              <a:rPr lang="en-US" dirty="0"/>
            </a:br>
            <a:r>
              <a:rPr lang="en-US" dirty="0"/>
              <a:t>JÊSUS SẼ CAI TRỊ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24D0FCA-9AE9-4E9D-8703-1F4F806051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,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,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Tôn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oai</a:t>
            </a:r>
            <a:r>
              <a:rPr lang="en-US" altLang="en-US" dirty="0"/>
              <a:t> </a:t>
            </a:r>
            <a:r>
              <a:rPr lang="en-US" altLang="en-US" dirty="0" err="1"/>
              <a:t>nghi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370634A-C0E5-4053-9AC3-F47F462B11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sứ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xướng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đáp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"A-men!".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57D509C-6291-4790-87A6-621FF5C15B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Phàm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dương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nay, </a:t>
            </a:r>
            <a:br>
              <a:rPr lang="en-US" altLang="en-US" dirty="0"/>
            </a:br>
            <a:r>
              <a:rPr lang="en-US" altLang="en-US" dirty="0"/>
              <a:t>Mai </a:t>
            </a:r>
            <a:r>
              <a:rPr lang="en-US" altLang="en-US" dirty="0" err="1"/>
              <a:t>kia</a:t>
            </a:r>
            <a:r>
              <a:rPr lang="en-US" altLang="en-US" dirty="0"/>
              <a:t> Christ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cai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80829D3-7778-4689-9F92-EC7BAB8211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bao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bốn</a:t>
            </a:r>
            <a:r>
              <a:rPr lang="en-US" altLang="en-US" dirty="0"/>
              <a:t> </a:t>
            </a:r>
            <a:r>
              <a:rPr lang="en-US" altLang="en-US" dirty="0" err="1"/>
              <a:t>biển</a:t>
            </a:r>
            <a:r>
              <a:rPr lang="en-US" altLang="en-US" dirty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tôn</a:t>
            </a:r>
            <a:r>
              <a:rPr lang="en-US" altLang="en-US" dirty="0"/>
              <a:t>,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trăng</a:t>
            </a:r>
            <a:r>
              <a:rPr lang="en-US" altLang="en-US" dirty="0"/>
              <a:t> </a:t>
            </a:r>
            <a:r>
              <a:rPr lang="en-US" altLang="en-US" dirty="0" err="1"/>
              <a:t>khuyết</a:t>
            </a:r>
            <a:r>
              <a:rPr lang="en-US" altLang="en-US" dirty="0"/>
              <a:t> hay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trăng</a:t>
            </a:r>
            <a:r>
              <a:rPr lang="en-US" altLang="en-US" dirty="0"/>
              <a:t> </a:t>
            </a:r>
            <a:r>
              <a:rPr lang="en-US" altLang="en-US" dirty="0" err="1"/>
              <a:t>tròn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08D315B-9C25-4723-87D3-0BF2022113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ngai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Dâng</a:t>
            </a:r>
            <a:r>
              <a:rPr lang="en-US" altLang="en-US" dirty="0"/>
              <a:t> bao ca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chúc</a:t>
            </a:r>
            <a:r>
              <a:rPr lang="en-US" altLang="en-US" dirty="0"/>
              <a:t> </a:t>
            </a:r>
            <a:r>
              <a:rPr lang="en-US" altLang="en-US" dirty="0" err="1"/>
              <a:t>tôn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6BBB284-8474-48BE-9850-270C5E1C4B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Christ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lễ</a:t>
            </a:r>
            <a:r>
              <a:rPr lang="en-US" altLang="en-US" dirty="0"/>
              <a:t> ban </a:t>
            </a:r>
            <a:r>
              <a:rPr lang="en-US" altLang="en-US" dirty="0" err="1"/>
              <a:t>mai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Mùi</a:t>
            </a:r>
            <a:r>
              <a:rPr lang="en-US" altLang="en-US" dirty="0"/>
              <a:t> </a:t>
            </a:r>
            <a:r>
              <a:rPr lang="en-US" altLang="en-US" dirty="0" err="1"/>
              <a:t>hương</a:t>
            </a:r>
            <a:r>
              <a:rPr lang="en-US" altLang="en-US" dirty="0"/>
              <a:t> </a:t>
            </a:r>
            <a:r>
              <a:rPr lang="en-US" altLang="en-US" dirty="0" err="1"/>
              <a:t>thơm</a:t>
            </a:r>
            <a:r>
              <a:rPr lang="en-US" altLang="en-US" dirty="0"/>
              <a:t> </a:t>
            </a:r>
            <a:r>
              <a:rPr lang="en-US" altLang="en-US" dirty="0" err="1"/>
              <a:t>ngát</a:t>
            </a:r>
            <a:r>
              <a:rPr lang="en-US" altLang="en-US" dirty="0"/>
              <a:t> </a:t>
            </a:r>
            <a:r>
              <a:rPr lang="en-US" altLang="en-US" dirty="0" err="1"/>
              <a:t>tỏa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CBEA9D-5B37-4A1A-B677-526AB39407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Mọi dân muôn nước ở khắp thế gian, Trong yêu thương của Christ </a:t>
            </a:r>
            <a:br>
              <a:rPr lang="en-US" altLang="en-US"/>
            </a:br>
            <a:r>
              <a:rPr lang="en-US" altLang="en-US"/>
              <a:t>ca dịu dàng.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978D33-6C4A-40E5-A870-8F43981093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trẻ</a:t>
            </a:r>
            <a:r>
              <a:rPr lang="en-US" altLang="en-US" dirty="0"/>
              <a:t> con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thơ</a:t>
            </a:r>
            <a:r>
              <a:rPr lang="en-US" altLang="en-US" dirty="0"/>
              <a:t> </a:t>
            </a:r>
            <a:r>
              <a:rPr lang="en-US" altLang="en-US" dirty="0" err="1"/>
              <a:t>ngây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tuổi</a:t>
            </a:r>
            <a:r>
              <a:rPr lang="en-US" altLang="en-US" dirty="0"/>
              <a:t> </a:t>
            </a:r>
            <a:r>
              <a:rPr lang="en-US" altLang="en-US" dirty="0" err="1"/>
              <a:t>thơ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vầy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19C14AA-1EDD-4899-BE2F-9350E4385D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Tù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 ca </a:t>
            </a:r>
            <a:r>
              <a:rPr lang="en-US" altLang="en-US" dirty="0" err="1"/>
              <a:t>xích</a:t>
            </a:r>
            <a:r>
              <a:rPr lang="en-US" altLang="en-US" dirty="0"/>
              <a:t> </a:t>
            </a:r>
            <a:r>
              <a:rPr lang="en-US" altLang="en-US" dirty="0" err="1"/>
              <a:t>sắt</a:t>
            </a:r>
            <a:r>
              <a:rPr lang="en-US" altLang="en-US" dirty="0"/>
              <a:t> </a:t>
            </a:r>
            <a:r>
              <a:rPr lang="en-US" altLang="en-US" dirty="0" err="1"/>
              <a:t>tháo</a:t>
            </a:r>
            <a:r>
              <a:rPr lang="en-US" altLang="en-US" dirty="0"/>
              <a:t> </a:t>
            </a:r>
            <a:r>
              <a:rPr lang="en-US" altLang="en-US" dirty="0" err="1"/>
              <a:t>tung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Nơi</a:t>
            </a:r>
            <a:r>
              <a:rPr lang="en-US" altLang="en-US" dirty="0"/>
              <a:t> Christ </a:t>
            </a:r>
            <a:r>
              <a:rPr lang="en-US" altLang="en-US" dirty="0" err="1"/>
              <a:t>cai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BE55D9F-1C35-44A5-864A-553A2C7710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mỏi</a:t>
            </a:r>
            <a:r>
              <a:rPr lang="en-US" altLang="en-US" dirty="0"/>
              <a:t> </a:t>
            </a:r>
            <a:r>
              <a:rPr lang="en-US" altLang="en-US" dirty="0" err="1"/>
              <a:t>mệt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nghỉ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Bầy</a:t>
            </a:r>
            <a:r>
              <a:rPr lang="en-US" altLang="en-US" dirty="0"/>
              <a:t> con </a:t>
            </a:r>
            <a:r>
              <a:rPr lang="en-US" altLang="en-US" dirty="0" err="1"/>
              <a:t>thiếu</a:t>
            </a:r>
            <a:r>
              <a:rPr lang="en-US" altLang="en-US" dirty="0"/>
              <a:t> </a:t>
            </a:r>
            <a:r>
              <a:rPr lang="en-US" altLang="en-US" dirty="0" err="1"/>
              <a:t>thốn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5586</TotalTime>
  <Words>110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351 JÊSUS SẼ CAI TRỊ</vt:lpstr>
      <vt:lpstr>1. Phàm mọi nơi dương quang chiếu sáng nay,  Mai kia Christ tái lâm cai trị hoài. </vt:lpstr>
      <vt:lpstr>Nước Chúa bao hàm bốn biển quy tôn, Còn đâu trăng khuyết hay đêm trăng tròn.</vt:lpstr>
      <vt:lpstr>2. Lời cầu nguyện luôn tha thiết trước ngai, Dâng bao ca khúc chúc tôn danh Ngài. </vt:lpstr>
      <vt:lpstr>Phương danh Christ cùng của lễ ban mai,  Mùi hương thơm ngát tỏa lên thiên đài.</vt:lpstr>
      <vt:lpstr>3. Mọi dân muôn nước ở khắp thế gian, Trong yêu thương của Christ  ca dịu dàng. </vt:lpstr>
      <vt:lpstr>Các trẻ con đầy  tiếng nói thơ ngây, Truyền ơn phước Chúa tuổi thơ vui vầy.</vt:lpstr>
      <vt:lpstr>4. Tù nhân hoan ca xích sắt tháo tung, Nơi Christ cai quản  phước ân vô cùng. </vt:lpstr>
      <vt:lpstr>Kẻ mỏi mệt được  nghỉ yên muôn đời,  Bầy con thiếu thốn  hưởng ơn tuyệt vời.</vt:lpstr>
      <vt:lpstr>5. Mọi vật, muôn dân, trên dưới khắp nơi, Tôn vinh Vua Thánh  oai nghi muôn đời. </vt:lpstr>
      <vt:lpstr>Thánh sứ trên trời hát xướng vang lên, Người trên khắp đất đáp vang "A-men!".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371</cp:revision>
  <dcterms:created xsi:type="dcterms:W3CDTF">2010-05-25T06:43:56Z</dcterms:created>
  <dcterms:modified xsi:type="dcterms:W3CDTF">2018-11-03T06:20:57Z</dcterms:modified>
</cp:coreProperties>
</file>