
<file path=[Content_Types].xml><?xml version="1.0" encoding="utf-8"?>
<Types xmlns="http://schemas.openxmlformats.org/package/2006/content-types"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4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15"/>
  </p:notesMasterIdLst>
  <p:sldIdLst>
    <p:sldId id="349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0" r:id="rId13"/>
    <p:sldId id="3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86387" autoAdjust="0"/>
  </p:normalViewPr>
  <p:slideViewPr>
    <p:cSldViewPr snapToGrid="0">
      <p:cViewPr varScale="1">
        <p:scale>
          <a:sx n="99" d="100"/>
          <a:sy n="99" d="100"/>
        </p:scale>
        <p:origin x="234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36" y="28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6" Type="http://schemas.openxmlformats.org/officeDocument/2006/relationships/slide" Target="slides/slide5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7" Type="http://schemas.openxmlformats.org/officeDocument/2006/relationships/slide" Target="slides/slide6.xml"/><Relationship Id="rId19" Type="http://schemas.openxmlformats.org/officeDocument/2006/relationships/tableStyles" Target="tableStyles.xml"/><Relationship Id="rId18" Type="http://schemas.openxmlformats.org/officeDocument/2006/relationships/theme" Target="theme/theme1.xml"/><Relationship Id="rId15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2" Type="http://schemas.openxmlformats.org/officeDocument/2006/relationships/slide" Target="slides/slide11.xml"/><Relationship Id="rId11" Type="http://schemas.openxmlformats.org/officeDocument/2006/relationships/slide" Target="slides/slide10.xml"/><Relationship Id="rId10" Type="http://schemas.openxmlformats.org/officeDocument/2006/relationships/slide" Target="slides/slide9.xml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4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704418B-FA72-4E76-9050-C8FB294AB1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951D10-BB07-4151-A0A0-66CAC75CE3B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5A957E6A-0E7F-4BE2-A5E5-9EF5062E387C}" type="datetimeFigureOut">
              <a:rPr lang="ru-RU"/>
              <a:pPr>
                <a:defRPr/>
              </a:pPr>
              <a:t>03.11.2018</a:t>
            </a:fld>
            <a:endParaRPr lang="ru-RU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A12AA202-0AA0-4A27-85FA-4F2C769F3A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D950A2AD-66FD-4499-A4EE-1EB53A5B4E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ru-RU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E6095-4100-458D-ACB8-19054068A8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F5A2D-FCBE-4506-8602-AFE3C9DEE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00E48D-E710-4C56-B7B3-9720BA20BB47}" type="slidenum">
              <a:rPr lang="ru-RU" altLang="en-US"/>
              <a:pPr/>
              <a:t>‹#›</a:t>
            </a:fld>
            <a:endParaRPr lang="ru-RU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>
            <a:extLst>
              <a:ext uri="{FF2B5EF4-FFF2-40B4-BE49-F238E27FC236}">
                <a16:creationId xmlns:a16="http://schemas.microsoft.com/office/drawing/2014/main" id="{E36ABA4D-7624-422D-8CF7-FA0F3529624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Notes Placeholder 2">
            <a:extLst>
              <a:ext uri="{FF2B5EF4-FFF2-40B4-BE49-F238E27FC236}">
                <a16:creationId xmlns:a16="http://schemas.microsoft.com/office/drawing/2014/main" id="{40F7D57B-D006-43DE-B2A8-1EA44255A2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altLang="en-US"/>
          </a:p>
        </p:txBody>
      </p:sp>
      <p:sp>
        <p:nvSpPr>
          <p:cNvPr id="17412" name="Slide Number Placeholder 3">
            <a:extLst>
              <a:ext uri="{FF2B5EF4-FFF2-40B4-BE49-F238E27FC236}">
                <a16:creationId xmlns:a16="http://schemas.microsoft.com/office/drawing/2014/main" id="{C41A0AA9-58B2-4E79-B1BB-10B6AE3753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6A8843-A029-42D0-AFCC-DA184B6586FB}" type="slidenum">
              <a:rPr lang="ru-RU" altLang="en-US"/>
              <a:pPr eaLnBrk="1" hangingPunct="1"/>
              <a:t>1</a:t>
            </a:fld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152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8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72856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6267" y="177800"/>
            <a:ext cx="11802532" cy="6502400"/>
          </a:xfrm>
          <a:prstGeom prst="rect">
            <a:avLst/>
          </a:prstGeom>
        </p:spPr>
        <p:txBody>
          <a:bodyPr/>
          <a:lstStyle>
            <a:lvl1pPr algn="ctr">
              <a:defRPr sz="6600" b="1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9963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89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743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0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96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7903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24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249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47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'1.0' encoding='UTF-8' standalone='yes'?>
<Relationships xmlns="http://schemas.openxmlformats.org/package/2006/relationships"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99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4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57E79-078F-458A-BC1A-09AA8455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Thánh</a:t>
            </a:r>
            <a:r>
              <a:rPr lang="en-US" dirty="0"/>
              <a:t> Ca 352</a:t>
            </a:r>
            <a:br>
              <a:rPr lang="en-US" dirty="0"/>
            </a:br>
            <a:r>
              <a:rPr lang="en-US" dirty="0"/>
              <a:t>MẠNG LỊNH DUY NHẤT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506075B-5706-4E42-8C55-2D58B6FE77E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</a:t>
            </a:r>
            <a:r>
              <a:rPr lang="en-US" altLang="en-US" dirty="0" err="1"/>
              <a:t>đem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Tin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rao</a:t>
            </a:r>
            <a:r>
              <a:rPr lang="en-US" altLang="en-US" dirty="0"/>
              <a:t> </a:t>
            </a:r>
            <a:r>
              <a:rPr lang="en-US" altLang="en-US" dirty="0" err="1"/>
              <a:t>khắp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Làm</a:t>
            </a:r>
            <a:r>
              <a:rPr lang="en-US" altLang="en-US" dirty="0"/>
              <a:t> </a:t>
            </a:r>
            <a:r>
              <a:rPr lang="en-US" altLang="en-US" dirty="0" err="1"/>
              <a:t>trọn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chức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hồng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E176DDDB-8609-4EA7-8B0C-080A29EE65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4. </a:t>
            </a:r>
            <a:r>
              <a:rPr lang="en-US" altLang="en-US" dirty="0" err="1"/>
              <a:t>Nghiệm</a:t>
            </a:r>
            <a:r>
              <a:rPr lang="en-US" altLang="en-US" dirty="0"/>
              <a:t> </a:t>
            </a:r>
            <a:r>
              <a:rPr lang="en-US" altLang="en-US" dirty="0" err="1"/>
              <a:t>lời</a:t>
            </a:r>
            <a:r>
              <a:rPr lang="en-US" altLang="en-US" dirty="0"/>
              <a:t> </a:t>
            </a:r>
            <a:r>
              <a:rPr lang="en-US" altLang="en-US" dirty="0" err="1"/>
              <a:t>Kinh</a:t>
            </a:r>
            <a:r>
              <a:rPr lang="en-US" altLang="en-US" dirty="0"/>
              <a:t> </a:t>
            </a:r>
            <a:r>
              <a:rPr lang="en-US" altLang="en-US" dirty="0" err="1"/>
              <a:t>ứng</a:t>
            </a:r>
            <a:r>
              <a:rPr lang="en-US" altLang="en-US" dirty="0"/>
              <a:t> </a:t>
            </a:r>
            <a:r>
              <a:rPr lang="en-US" altLang="en-US" dirty="0" err="1"/>
              <a:t>linh</a:t>
            </a:r>
            <a:r>
              <a:rPr lang="en-US" altLang="en-US" dirty="0"/>
              <a:t> </a:t>
            </a:r>
            <a:r>
              <a:rPr lang="en-US" altLang="en-US" dirty="0" err="1"/>
              <a:t>hiện</a:t>
            </a:r>
            <a:r>
              <a:rPr lang="en-US" altLang="en-US" dirty="0"/>
              <a:t> </a:t>
            </a:r>
            <a:r>
              <a:rPr lang="en-US" altLang="en-US" dirty="0" err="1"/>
              <a:t>thời</a:t>
            </a:r>
            <a:r>
              <a:rPr lang="en-US" altLang="en-US" dirty="0"/>
              <a:t>,</a:t>
            </a:r>
            <a:br>
              <a:rPr lang="en-US" altLang="en-US" dirty="0"/>
            </a:br>
            <a:r>
              <a:rPr lang="en-US" altLang="en-US" dirty="0" err="1"/>
              <a:t>Dấu</a:t>
            </a:r>
            <a:r>
              <a:rPr lang="en-US" altLang="en-US" dirty="0"/>
              <a:t> Tin </a:t>
            </a:r>
            <a:r>
              <a:rPr lang="en-US" altLang="en-US" dirty="0" err="1"/>
              <a:t>Lành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ra </a:t>
            </a:r>
            <a:r>
              <a:rPr lang="en-US" altLang="en-US" dirty="0" err="1"/>
              <a:t>khắp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. </a:t>
            </a:r>
            <a:r>
              <a:rPr lang="en-US" altLang="en-US" dirty="0" err="1"/>
              <a:t>Ngày</a:t>
            </a:r>
            <a:r>
              <a:rPr lang="en-US" altLang="en-US" dirty="0"/>
              <a:t> </a:t>
            </a:r>
            <a:r>
              <a:rPr lang="en-US" altLang="en-US" dirty="0" err="1"/>
              <a:t>Jêsus</a:t>
            </a:r>
            <a:r>
              <a:rPr lang="en-US" altLang="en-US" dirty="0"/>
              <a:t> </a:t>
            </a:r>
            <a:r>
              <a:rPr lang="en-US" altLang="en-US" dirty="0" err="1"/>
              <a:t>tái</a:t>
            </a:r>
            <a:r>
              <a:rPr lang="en-US" altLang="en-US" dirty="0"/>
              <a:t> </a:t>
            </a:r>
            <a:r>
              <a:rPr lang="en-US" altLang="en-US" dirty="0" err="1"/>
              <a:t>lâm</a:t>
            </a:r>
            <a:r>
              <a:rPr lang="en-US" altLang="en-US" dirty="0"/>
              <a:t> </a:t>
            </a:r>
            <a:r>
              <a:rPr lang="en-US" altLang="en-US" dirty="0" err="1"/>
              <a:t>gần</a:t>
            </a:r>
            <a:r>
              <a:rPr lang="en-US" altLang="en-US" dirty="0"/>
              <a:t> </a:t>
            </a:r>
            <a:r>
              <a:rPr lang="en-US" altLang="en-US" dirty="0" err="1"/>
              <a:t>rồi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EA889F03-7E97-48FD-8691-867C95DA24D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Kèn</a:t>
            </a:r>
            <a:r>
              <a:rPr lang="en-US" altLang="en-US" dirty="0"/>
              <a:t> </a:t>
            </a:r>
            <a:r>
              <a:rPr lang="en-US" altLang="en-US" dirty="0" err="1"/>
              <a:t>thiên</a:t>
            </a:r>
            <a:r>
              <a:rPr lang="en-US" altLang="en-US" dirty="0"/>
              <a:t> </a:t>
            </a:r>
            <a:r>
              <a:rPr lang="en-US" altLang="en-US" dirty="0" err="1"/>
              <a:t>sứ</a:t>
            </a:r>
            <a:r>
              <a:rPr lang="en-US" altLang="en-US" dirty="0"/>
              <a:t> </a:t>
            </a:r>
            <a:r>
              <a:rPr lang="en-US" altLang="en-US" dirty="0" err="1"/>
              <a:t>sẽ</a:t>
            </a:r>
            <a:r>
              <a:rPr lang="en-US" altLang="en-US" dirty="0"/>
              <a:t> </a:t>
            </a:r>
            <a:r>
              <a:rPr lang="en-US" altLang="en-US" dirty="0" err="1"/>
              <a:t>vang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trời</a:t>
            </a:r>
            <a:r>
              <a:rPr lang="en-US" altLang="en-US" dirty="0"/>
              <a:t>. Ai </a:t>
            </a:r>
            <a:r>
              <a:rPr lang="en-US" altLang="en-US" dirty="0" err="1"/>
              <a:t>là</a:t>
            </a:r>
            <a:r>
              <a:rPr lang="en-US" altLang="en-US" dirty="0"/>
              <a:t> </a:t>
            </a:r>
            <a:r>
              <a:rPr lang="en-US" altLang="en-US" dirty="0" err="1"/>
              <a:t>tôi</a:t>
            </a:r>
            <a:r>
              <a:rPr lang="en-US" altLang="en-US" dirty="0"/>
              <a:t> con </a:t>
            </a:r>
            <a:r>
              <a:rPr lang="en-US" altLang="en-US" dirty="0" err="1"/>
              <a:t>trung</a:t>
            </a:r>
            <a:r>
              <a:rPr lang="en-US" altLang="en-US" dirty="0"/>
              <a:t> </a:t>
            </a:r>
            <a:r>
              <a:rPr lang="en-US" altLang="en-US" dirty="0" err="1"/>
              <a:t>tín</a:t>
            </a:r>
            <a:r>
              <a:rPr lang="en-US" altLang="en-US" dirty="0"/>
              <a:t> nay, Kim </a:t>
            </a:r>
            <a:r>
              <a:rPr lang="en-US" altLang="en-US" dirty="0" err="1"/>
              <a:t>miện</a:t>
            </a:r>
            <a:r>
              <a:rPr lang="en-US" altLang="en-US" dirty="0"/>
              <a:t> </a:t>
            </a:r>
            <a:r>
              <a:rPr lang="en-US" altLang="en-US" dirty="0" err="1"/>
              <a:t>tương</a:t>
            </a:r>
            <a:r>
              <a:rPr lang="en-US" altLang="en-US" dirty="0"/>
              <a:t> </a:t>
            </a:r>
            <a:r>
              <a:rPr lang="en-US" altLang="en-US" dirty="0" err="1"/>
              <a:t>lai</a:t>
            </a:r>
            <a:r>
              <a:rPr lang="en-US" altLang="en-US" dirty="0"/>
              <a:t> </a:t>
            </a:r>
            <a:r>
              <a:rPr lang="en-US" altLang="en-US" dirty="0" err="1"/>
              <a:t>lãnh</a:t>
            </a:r>
            <a:r>
              <a:rPr lang="en-US" altLang="en-US" dirty="0"/>
              <a:t> </a:t>
            </a:r>
            <a:r>
              <a:rPr lang="en-US" altLang="en-US" dirty="0" err="1"/>
              <a:t>trước</a:t>
            </a:r>
            <a:r>
              <a:rPr lang="en-US" altLang="en-US" dirty="0"/>
              <a:t> </a:t>
            </a:r>
            <a:r>
              <a:rPr lang="en-US" altLang="en-US" dirty="0" err="1"/>
              <a:t>ngai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0608E4FF-6693-4B25-A08D-1E3DC1F8594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Muốn chóng </a:t>
            </a:r>
            <a:br>
              <a:rPr lang="en-US" altLang="en-US"/>
            </a:br>
            <a:r>
              <a:rPr lang="en-US" altLang="en-US"/>
              <a:t>ứng nghiệm lời </a:t>
            </a:r>
            <a:br>
              <a:rPr lang="en-US" altLang="en-US"/>
            </a:br>
            <a:r>
              <a:rPr lang="en-US" altLang="en-US"/>
              <a:t>Kinh Thánh, </a:t>
            </a:r>
            <a:br>
              <a:rPr lang="en-US" altLang="en-US"/>
            </a:br>
            <a:r>
              <a:rPr lang="en-US" altLang="en-US"/>
              <a:t>Nguyền cùng nhau giảng rao Đạo Ngài. </a:t>
            </a:r>
            <a:endParaRPr lang="ru-RU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68FC6E10-A308-48C1-8B42-8EAEDD38BA3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1. </a:t>
            </a:r>
            <a:r>
              <a:rPr lang="en-US" altLang="en-US" dirty="0" err="1"/>
              <a:t>Mạng</a:t>
            </a:r>
            <a:r>
              <a:rPr lang="en-US" altLang="en-US" dirty="0"/>
              <a:t> </a:t>
            </a:r>
            <a:r>
              <a:rPr lang="en-US" altLang="en-US" dirty="0" err="1"/>
              <a:t>lịnh</a:t>
            </a:r>
            <a:r>
              <a:rPr lang="en-US" altLang="en-US" dirty="0"/>
              <a:t> </a:t>
            </a:r>
            <a:r>
              <a:rPr lang="en-US" altLang="en-US" dirty="0" err="1"/>
              <a:t>duy</a:t>
            </a:r>
            <a:r>
              <a:rPr lang="en-US" altLang="en-US" dirty="0"/>
              <a:t> </a:t>
            </a:r>
            <a:r>
              <a:rPr lang="en-US" altLang="en-US" dirty="0" err="1"/>
              <a:t>nhất</a:t>
            </a:r>
            <a:r>
              <a:rPr lang="en-US" altLang="en-US" dirty="0"/>
              <a:t> do </a:t>
            </a:r>
            <a:r>
              <a:rPr lang="en-US" altLang="en-US" dirty="0" err="1"/>
              <a:t>Chân</a:t>
            </a:r>
            <a:r>
              <a:rPr lang="en-US" altLang="en-US" dirty="0"/>
              <a:t> </a:t>
            </a:r>
            <a:r>
              <a:rPr lang="en-US" altLang="en-US" dirty="0" err="1"/>
              <a:t>Thần</a:t>
            </a:r>
            <a:r>
              <a:rPr lang="en-US" altLang="en-US" dirty="0"/>
              <a:t>, </a:t>
            </a:r>
            <a:r>
              <a:rPr lang="en-US" altLang="en-US" dirty="0" err="1"/>
              <a:t>Bảo</a:t>
            </a:r>
            <a:r>
              <a:rPr lang="en-US" altLang="en-US" dirty="0"/>
              <a:t> ta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đạo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các</a:t>
            </a:r>
            <a:r>
              <a:rPr lang="en-US" altLang="en-US" dirty="0"/>
              <a:t> </a:t>
            </a:r>
            <a:r>
              <a:rPr lang="en-US" altLang="en-US" dirty="0" err="1"/>
              <a:t>dân</a:t>
            </a:r>
            <a:r>
              <a:rPr lang="en-US" altLang="en-US" dirty="0"/>
              <a:t>.</a:t>
            </a:r>
            <a:br>
              <a:rPr lang="en-US" altLang="en-US" dirty="0"/>
            </a:b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người</a:t>
            </a:r>
            <a:r>
              <a:rPr lang="en-US" altLang="en-US" dirty="0"/>
              <a:t> say </a:t>
            </a:r>
            <a:r>
              <a:rPr lang="en-US" altLang="en-US" dirty="0" err="1"/>
              <a:t>đắm</a:t>
            </a:r>
            <a:r>
              <a:rPr lang="en-US" altLang="en-US" dirty="0"/>
              <a:t> </a:t>
            </a:r>
            <a:r>
              <a:rPr lang="en-US" altLang="en-US" dirty="0" err="1"/>
              <a:t>trong</a:t>
            </a:r>
            <a:r>
              <a:rPr lang="en-US" altLang="en-US" dirty="0"/>
              <a:t> </a:t>
            </a:r>
            <a:r>
              <a:rPr lang="en-US" altLang="en-US" dirty="0" err="1"/>
              <a:t>mộng</a:t>
            </a:r>
            <a:r>
              <a:rPr lang="en-US" altLang="en-US" dirty="0"/>
              <a:t> </a:t>
            </a:r>
            <a:r>
              <a:rPr lang="en-US" altLang="en-US" dirty="0" err="1"/>
              <a:t>trần</a:t>
            </a:r>
            <a:r>
              <a:rPr lang="en-US" altLang="en-US" dirty="0"/>
              <a:t>,</a:t>
            </a:r>
            <a:endParaRPr lang="ru-RU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7B727FE3-140A-402B-8C77-9E813F64205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Đời</a:t>
            </a:r>
            <a:r>
              <a:rPr lang="en-US" altLang="en-US" dirty="0"/>
              <a:t> </a:t>
            </a:r>
            <a:r>
              <a:rPr lang="en-US" altLang="en-US" dirty="0" err="1"/>
              <a:t>tăm</a:t>
            </a:r>
            <a:r>
              <a:rPr lang="en-US" altLang="en-US" dirty="0"/>
              <a:t> </a:t>
            </a:r>
            <a:r>
              <a:rPr lang="en-US" altLang="en-US" dirty="0" err="1"/>
              <a:t>tối</a:t>
            </a:r>
            <a:r>
              <a:rPr lang="en-US" altLang="en-US" dirty="0"/>
              <a:t> </a:t>
            </a:r>
            <a:r>
              <a:rPr lang="en-US" altLang="en-US" dirty="0" err="1"/>
              <a:t>khổ</a:t>
            </a:r>
            <a:r>
              <a:rPr lang="en-US" altLang="en-US" dirty="0"/>
              <a:t> </a:t>
            </a:r>
            <a:r>
              <a:rPr lang="en-US" altLang="en-US" dirty="0" err="1"/>
              <a:t>đau</a:t>
            </a:r>
            <a:r>
              <a:rPr lang="en-US" altLang="en-US" dirty="0"/>
              <a:t> </a:t>
            </a:r>
            <a:r>
              <a:rPr lang="en-US" altLang="en-US" dirty="0" err="1"/>
              <a:t>muôn</a:t>
            </a:r>
            <a:r>
              <a:rPr lang="en-US" altLang="en-US" dirty="0"/>
              <a:t> </a:t>
            </a:r>
            <a:r>
              <a:rPr lang="en-US" altLang="en-US" dirty="0" err="1"/>
              <a:t>phần</a:t>
            </a:r>
            <a:r>
              <a:rPr lang="en-US" altLang="en-US" dirty="0"/>
              <a:t>. </a:t>
            </a:r>
            <a:r>
              <a:rPr lang="en-US" altLang="en-US" dirty="0" err="1"/>
              <a:t>Miệt</a:t>
            </a:r>
            <a:r>
              <a:rPr lang="en-US" altLang="en-US" dirty="0"/>
              <a:t> </a:t>
            </a:r>
            <a:r>
              <a:rPr lang="en-US" altLang="en-US" dirty="0" err="1"/>
              <a:t>mài</a:t>
            </a:r>
            <a:r>
              <a:rPr lang="en-US" altLang="en-US" dirty="0"/>
              <a:t> </a:t>
            </a:r>
            <a:r>
              <a:rPr lang="en-US" altLang="en-US" dirty="0" err="1"/>
              <a:t>đường</a:t>
            </a:r>
            <a:r>
              <a:rPr lang="en-US" altLang="en-US" dirty="0"/>
              <a:t> </a:t>
            </a:r>
            <a:r>
              <a:rPr lang="en-US" altLang="en-US" dirty="0" err="1"/>
              <a:t>mê</a:t>
            </a:r>
            <a:r>
              <a:rPr lang="en-US" altLang="en-US" dirty="0"/>
              <a:t> </a:t>
            </a:r>
            <a:r>
              <a:rPr lang="en-US" altLang="en-US" dirty="0" err="1"/>
              <a:t>xa</a:t>
            </a:r>
            <a:r>
              <a:rPr lang="en-US" altLang="en-US" dirty="0"/>
              <a:t> </a:t>
            </a:r>
            <a:r>
              <a:rPr lang="en-US" altLang="en-US" dirty="0" err="1"/>
              <a:t>lẽ</a:t>
            </a:r>
            <a:r>
              <a:rPr lang="en-US" altLang="en-US" dirty="0"/>
              <a:t> </a:t>
            </a:r>
            <a:r>
              <a:rPr lang="en-US" altLang="en-US" dirty="0" err="1"/>
              <a:t>chân</a:t>
            </a:r>
            <a:r>
              <a:rPr lang="en-US" altLang="en-US" dirty="0"/>
              <a:t>, Bao </a:t>
            </a:r>
            <a:r>
              <a:rPr lang="en-US" altLang="en-US" dirty="0" err="1"/>
              <a:t>người</a:t>
            </a:r>
            <a:r>
              <a:rPr lang="en-US" altLang="en-US" dirty="0"/>
              <a:t> </a:t>
            </a:r>
            <a:r>
              <a:rPr lang="en-US" altLang="en-US" dirty="0" err="1"/>
              <a:t>quan</a:t>
            </a:r>
            <a:r>
              <a:rPr lang="en-US" altLang="en-US" dirty="0"/>
              <a:t> </a:t>
            </a:r>
            <a:r>
              <a:rPr lang="en-US" altLang="en-US" dirty="0" err="1"/>
              <a:t>tâm</a:t>
            </a:r>
            <a:r>
              <a:rPr lang="en-US" altLang="en-US" dirty="0"/>
              <a:t> </a:t>
            </a:r>
            <a:r>
              <a:rPr lang="en-US" altLang="en-US" dirty="0" err="1"/>
              <a:t>đến</a:t>
            </a:r>
            <a:r>
              <a:rPr lang="en-US" altLang="en-US" dirty="0"/>
              <a:t> </a:t>
            </a:r>
            <a:r>
              <a:rPr lang="en-US" altLang="en-US" dirty="0" err="1"/>
              <a:t>cứu</a:t>
            </a:r>
            <a:r>
              <a:rPr lang="en-US" altLang="en-US" dirty="0"/>
              <a:t> </a:t>
            </a:r>
            <a:r>
              <a:rPr lang="en-US" altLang="en-US" dirty="0" err="1"/>
              <a:t>ân</a:t>
            </a:r>
            <a:r>
              <a:rPr lang="en-US" altLang="en-US" dirty="0"/>
              <a:t>. </a:t>
            </a:r>
            <a:endParaRPr lang="ru-RU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F7DAF4D4-0360-4623-86A4-56589E901F9E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Nhất</a:t>
            </a:r>
            <a:r>
              <a:rPr lang="en-US" altLang="en-US" dirty="0"/>
              <a:t> </a:t>
            </a:r>
            <a:r>
              <a:rPr lang="en-US" altLang="en-US" dirty="0" err="1"/>
              <a:t>quyết</a:t>
            </a:r>
            <a:r>
              <a:rPr lang="en-US" altLang="en-US" dirty="0"/>
              <a:t> ta</a:t>
            </a:r>
            <a:br>
              <a:rPr lang="en-US" altLang="en-US" dirty="0"/>
            </a:br>
            <a:r>
              <a:rPr lang="en-US" altLang="en-US" dirty="0" err="1"/>
              <a:t>dâng</a:t>
            </a:r>
            <a:r>
              <a:rPr lang="en-US" altLang="en-US" dirty="0"/>
              <a:t> </a:t>
            </a:r>
            <a:r>
              <a:rPr lang="en-US" altLang="en-US" dirty="0" err="1"/>
              <a:t>mình</a:t>
            </a:r>
            <a:r>
              <a:rPr lang="en-US" altLang="en-US" dirty="0"/>
              <a:t> </a:t>
            </a:r>
            <a:r>
              <a:rPr lang="en-US" altLang="en-US" dirty="0" err="1"/>
              <a:t>cho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Vực</a:t>
            </a:r>
            <a:r>
              <a:rPr lang="en-US" altLang="en-US" dirty="0"/>
              <a:t> </a:t>
            </a:r>
            <a:r>
              <a:rPr lang="en-US" altLang="en-US" dirty="0" err="1"/>
              <a:t>tội</a:t>
            </a:r>
            <a:r>
              <a:rPr lang="en-US" altLang="en-US" dirty="0"/>
              <a:t> </a:t>
            </a:r>
            <a:r>
              <a:rPr lang="en-US" altLang="en-US" dirty="0" err="1"/>
              <a:t>nhân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trả</a:t>
            </a:r>
            <a:r>
              <a:rPr lang="en-US" altLang="en-US" dirty="0"/>
              <a:t> </a:t>
            </a:r>
            <a:r>
              <a:rPr lang="en-US" altLang="en-US" dirty="0" err="1"/>
              <a:t>xong</a:t>
            </a:r>
            <a:r>
              <a:rPr lang="en-US" altLang="en-US" dirty="0"/>
              <a:t> </a:t>
            </a:r>
            <a:r>
              <a:rPr lang="en-US" altLang="en-US" dirty="0" err="1"/>
              <a:t>nợ</a:t>
            </a:r>
            <a:r>
              <a:rPr lang="en-US" altLang="en-US" dirty="0"/>
              <a:t> </a:t>
            </a:r>
            <a:r>
              <a:rPr lang="en-US" altLang="en-US" dirty="0" err="1"/>
              <a:t>nần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593475CC-E367-4C0B-8F85-052D4A3B9613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/>
              <a:t>2. </a:t>
            </a:r>
            <a:r>
              <a:rPr lang="en-US" altLang="en-US" dirty="0" err="1"/>
              <a:t>Nhiệm</a:t>
            </a:r>
            <a:r>
              <a:rPr lang="en-US" altLang="en-US" dirty="0"/>
              <a:t> </a:t>
            </a:r>
            <a:r>
              <a:rPr lang="en-US" altLang="en-US" dirty="0" err="1"/>
              <a:t>vụ</a:t>
            </a:r>
            <a:r>
              <a:rPr lang="en-US" altLang="en-US" dirty="0"/>
              <a:t> ta </a:t>
            </a:r>
            <a:r>
              <a:rPr lang="en-US" altLang="en-US" dirty="0" err="1"/>
              <a:t>lãnh</a:t>
            </a:r>
            <a:r>
              <a:rPr lang="en-US" altLang="en-US" dirty="0"/>
              <a:t> </a:t>
            </a:r>
            <a:r>
              <a:rPr lang="en-US" altLang="en-US" dirty="0" err="1"/>
              <a:t>nơi</a:t>
            </a:r>
            <a:r>
              <a:rPr lang="en-US" altLang="en-US" dirty="0"/>
              <a:t> </a:t>
            </a:r>
            <a:r>
              <a:rPr lang="en-US" altLang="en-US" dirty="0" err="1"/>
              <a:t>tay</a:t>
            </a:r>
            <a:r>
              <a:rPr lang="en-US" altLang="en-US" dirty="0"/>
              <a:t> </a:t>
            </a:r>
            <a:r>
              <a:rPr lang="en-US" altLang="en-US" dirty="0" err="1"/>
              <a:t>Ngài</a:t>
            </a:r>
            <a:r>
              <a:rPr lang="en-US" altLang="en-US" dirty="0"/>
              <a:t>, </a:t>
            </a:r>
            <a:r>
              <a:rPr lang="en-US" altLang="en-US" dirty="0" err="1"/>
              <a:t>Dưới</a:t>
            </a:r>
            <a:r>
              <a:rPr lang="en-US" altLang="en-US" dirty="0"/>
              <a:t> </a:t>
            </a:r>
            <a:r>
              <a:rPr lang="en-US" altLang="en-US" dirty="0" err="1"/>
              <a:t>trên</a:t>
            </a:r>
            <a:r>
              <a:rPr lang="en-US" altLang="en-US" dirty="0"/>
              <a:t> </a:t>
            </a:r>
            <a:r>
              <a:rPr lang="en-US" altLang="en-US" dirty="0" err="1"/>
              <a:t>nặng</a:t>
            </a:r>
            <a:r>
              <a:rPr lang="en-US" altLang="en-US" dirty="0"/>
              <a:t> </a:t>
            </a:r>
            <a:r>
              <a:rPr lang="en-US" altLang="en-US" dirty="0" err="1"/>
              <a:t>nề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cả</a:t>
            </a:r>
            <a:r>
              <a:rPr lang="en-US" altLang="en-US" dirty="0"/>
              <a:t> </a:t>
            </a:r>
            <a:r>
              <a:rPr lang="en-US" altLang="en-US" dirty="0" err="1"/>
              <a:t>hai</a:t>
            </a:r>
            <a:r>
              <a:rPr lang="en-US" altLang="en-US" dirty="0"/>
              <a:t> </a:t>
            </a:r>
            <a:r>
              <a:rPr lang="en-US" altLang="en-US" dirty="0" err="1"/>
              <a:t>vai</a:t>
            </a:r>
            <a:r>
              <a:rPr lang="en-US" altLang="en-US" dirty="0"/>
              <a:t>. </a:t>
            </a:r>
            <a:br>
              <a:rPr lang="en-US" altLang="en-US" dirty="0"/>
            </a:br>
            <a:r>
              <a:rPr lang="en-US" altLang="en-US" dirty="0" err="1"/>
              <a:t>Nguyện</a:t>
            </a:r>
            <a:r>
              <a:rPr lang="en-US" altLang="en-US" dirty="0"/>
              <a:t> </a:t>
            </a:r>
            <a:r>
              <a:rPr lang="en-US" altLang="en-US" dirty="0" err="1"/>
              <a:t>rền</a:t>
            </a:r>
            <a:r>
              <a:rPr lang="en-US" altLang="en-US" dirty="0"/>
              <a:t> </a:t>
            </a:r>
            <a:r>
              <a:rPr lang="en-US" altLang="en-US" dirty="0" err="1"/>
              <a:t>chuông</a:t>
            </a:r>
            <a:r>
              <a:rPr lang="en-US" altLang="en-US" dirty="0"/>
              <a:t> </a:t>
            </a:r>
            <a:r>
              <a:rPr lang="en-US" altLang="en-US" dirty="0" err="1"/>
              <a:t>tỉnh</a:t>
            </a:r>
            <a:r>
              <a:rPr lang="en-US" altLang="en-US" dirty="0"/>
              <a:t> </a:t>
            </a:r>
            <a:r>
              <a:rPr lang="en-US" altLang="en-US" dirty="0" err="1"/>
              <a:t>mê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dậy</a:t>
            </a:r>
            <a:r>
              <a:rPr lang="en-US" altLang="en-US" dirty="0"/>
              <a:t>, </a:t>
            </a:r>
            <a:endParaRPr lang="ru-RU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E286FCD6-9F20-4421-96A2-C4D4269448A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Cùng khua mõ thức ai lạc loài. Tội càng tràn lan gây thảm tai, Nhân loại càng thêm khổ thống thay. 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4E7D4A93-3052-4F9D-AC16-D10D558B803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 dirty="0" err="1"/>
              <a:t>Nếu</a:t>
            </a:r>
            <a:r>
              <a:rPr lang="en-US" altLang="en-US" dirty="0"/>
              <a:t> </a:t>
            </a:r>
            <a:r>
              <a:rPr lang="en-US" altLang="en-US" dirty="0" err="1"/>
              <a:t>chúng</a:t>
            </a:r>
            <a:r>
              <a:rPr lang="en-US" altLang="en-US" dirty="0"/>
              <a:t> ta </a:t>
            </a:r>
            <a:r>
              <a:rPr lang="en-US" altLang="en-US" dirty="0" err="1"/>
              <a:t>không</a:t>
            </a:r>
            <a:r>
              <a:rPr lang="en-US" altLang="en-US" dirty="0"/>
              <a:t> </a:t>
            </a:r>
            <a:r>
              <a:rPr lang="en-US" altLang="en-US" dirty="0" err="1"/>
              <a:t>truyền</a:t>
            </a:r>
            <a:r>
              <a:rPr lang="en-US" altLang="en-US" dirty="0"/>
              <a:t> </a:t>
            </a:r>
            <a:r>
              <a:rPr lang="en-US" altLang="en-US" dirty="0" err="1"/>
              <a:t>ơn</a:t>
            </a:r>
            <a:r>
              <a:rPr lang="en-US" altLang="en-US" dirty="0"/>
              <a:t> </a:t>
            </a:r>
            <a:r>
              <a:rPr lang="en-US" altLang="en-US" dirty="0" err="1"/>
              <a:t>Chúa</a:t>
            </a:r>
            <a:r>
              <a:rPr lang="en-US" altLang="en-US" dirty="0"/>
              <a:t>, </a:t>
            </a:r>
            <a:br>
              <a:rPr lang="en-US" altLang="en-US" dirty="0"/>
            </a:br>
            <a:r>
              <a:rPr lang="en-US" altLang="en-US" dirty="0" err="1"/>
              <a:t>Thời</a:t>
            </a:r>
            <a:r>
              <a:rPr lang="en-US" altLang="en-US" dirty="0"/>
              <a:t> </a:t>
            </a:r>
            <a:r>
              <a:rPr lang="en-US" altLang="en-US" dirty="0" err="1"/>
              <a:t>bị</a:t>
            </a:r>
            <a:r>
              <a:rPr lang="en-US" altLang="en-US" dirty="0"/>
              <a:t> </a:t>
            </a:r>
            <a:r>
              <a:rPr lang="en-US" altLang="en-US" dirty="0" err="1"/>
              <a:t>mang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 err="1"/>
              <a:t>huyết</a:t>
            </a:r>
            <a:r>
              <a:rPr lang="en-US" altLang="en-US" dirty="0"/>
              <a:t> </a:t>
            </a:r>
            <a:r>
              <a:rPr lang="en-US" altLang="en-US" dirty="0" err="1"/>
              <a:t>oan</a:t>
            </a:r>
            <a:r>
              <a:rPr lang="en-US" altLang="en-US" dirty="0"/>
              <a:t> </a:t>
            </a:r>
            <a:r>
              <a:rPr lang="en-US" altLang="en-US" dirty="0" err="1"/>
              <a:t>hồn</a:t>
            </a:r>
            <a:r>
              <a:rPr lang="en-US" altLang="en-US" dirty="0"/>
              <a:t> </a:t>
            </a:r>
            <a:r>
              <a:rPr lang="en-US" altLang="en-US" dirty="0" err="1"/>
              <a:t>nầy</a:t>
            </a:r>
            <a:r>
              <a:rPr lang="en-US" altLang="en-US" dirty="0"/>
              <a:t>.</a:t>
            </a:r>
            <a:endParaRPr lang="ru-RU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7E2BAEDF-1355-48C0-B3A2-545D3DE0A2E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3. Nguyện truyền ơn Chúa khắp xa gần, Tấm thân hèn mọn xin quyết dâng. </a:t>
            </a:r>
            <a:br>
              <a:rPr lang="en-US" altLang="en-US"/>
            </a:br>
            <a:r>
              <a:rPr lang="en-US" altLang="en-US"/>
              <a:t>Trèo đèo leo núi </a:t>
            </a:r>
            <a:br>
              <a:rPr lang="en-US" altLang="en-US"/>
            </a:br>
            <a:r>
              <a:rPr lang="en-US" altLang="en-US"/>
              <a:t>đâu ngại ngần, </a:t>
            </a:r>
            <a:endParaRPr lang="ru-RU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96F348BA-EC0C-4B89-B7BE-D0A08037EB4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en-US"/>
              <a:t>Vượt sông lướt biển không nao thần. Tội tù, đòn roi, bao quản thân, Tuy gặp thời hay không cứ vâng. </a:t>
            </a:r>
            <a:endParaRPr lang="ru-RU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5594</TotalTime>
  <Words>178</Words>
  <Application>Microsoft Office PowerPoint</Application>
  <PresentationFormat>Widescreen</PresentationFormat>
  <Paragraphs>14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Presentation1</vt:lpstr>
      <vt:lpstr>Thánh Ca 352 MẠNG LỊNH DUY NHẤT </vt:lpstr>
      <vt:lpstr>1. Mạng lịnh duy nhất do Chân Thần, Bảo ta truyền đạo cho các dân. Người người say đắm trong mộng trần,</vt:lpstr>
      <vt:lpstr>Đời tăm tối khổ đau muôn phần. Miệt mài đường mê xa lẽ chân, Bao người quan tâm đến cứu ân. </vt:lpstr>
      <vt:lpstr>Nhất quyết ta dâng mình cho Chúa,  Vực tội nhân  trả xong nợ nần.</vt:lpstr>
      <vt:lpstr>2. Nhiệm vụ ta lãnh nơi tay Ngài, Dưới trên nặng nề  cả hai vai.  Nguyện rền chuông tỉnh mê hồn dậy, </vt:lpstr>
      <vt:lpstr>Cùng khua mõ thức ai lạc loài. Tội càng tràn lan gây thảm tai, Nhân loại càng thêm khổ thống thay. </vt:lpstr>
      <vt:lpstr>Nếu chúng ta không truyền ơn Chúa,  Thời bị mang  huyết oan hồn nầy.</vt:lpstr>
      <vt:lpstr>3. Nguyện truyền ơn Chúa khắp xa gần, Tấm thân hèn mọn xin quyết dâng.  Trèo đèo leo núi  đâu ngại ngần, </vt:lpstr>
      <vt:lpstr>Vượt sông lướt biển không nao thần. Tội tù, đòn roi, bao quản thân, Tuy gặp thời hay không cứ vâng. </vt:lpstr>
      <vt:lpstr>Nhất quyết đem  Tin Lành rao khắp,  Làm trọn thiên chức  nơi hồng trần.</vt:lpstr>
      <vt:lpstr>4. Nghiệm lời Kinh ứng linh hiện thời, Dấu Tin Lành truyền ra khắp nơi. Ngày Jêsus tái lâm gần rồi, </vt:lpstr>
      <vt:lpstr>Kèn thiên sứ sẽ vang trên trời. Ai là tôi con trung tín nay, Kim miện tương lai lãnh trước ngai. </vt:lpstr>
      <vt:lpstr>Muốn chóng  ứng nghiệm lời  Kinh Thánh,  Nguyền cùng nhau giảng rao Đạo Ngài.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 006. THAØNH TAÂM TOÂN VUA THAÙNH</dc:title>
  <dc:creator>Phan Minh Vinh An; DAM</dc:creator>
  <cp:lastModifiedBy>Phan Minh Vinh An</cp:lastModifiedBy>
  <cp:revision>372</cp:revision>
  <dcterms:created xsi:type="dcterms:W3CDTF">2010-05-25T06:43:56Z</dcterms:created>
  <dcterms:modified xsi:type="dcterms:W3CDTF">2018-11-03T06:21:45Z</dcterms:modified>
</cp:coreProperties>
</file>