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3"/>
  </p:notesMasterIdLst>
  <p:sldIdLst>
    <p:sldId id="349" r:id="rId2"/>
    <p:sldId id="360" r:id="rId3"/>
    <p:sldId id="361" r:id="rId4"/>
    <p:sldId id="362" r:id="rId5"/>
    <p:sldId id="363" r:id="rId6"/>
    <p:sldId id="364" r:id="rId7"/>
    <p:sldId id="365" r:id="rId8"/>
    <p:sldId id="366" r:id="rId9"/>
    <p:sldId id="367" r:id="rId10"/>
    <p:sldId id="368" r:id="rId11"/>
    <p:sldId id="3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14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66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36" y="43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7" Type="http://schemas.openxmlformats.org/officeDocument/2006/relationships/tableStyles" Target="tableStyles.xml"/><Relationship Id="rId16" Type="http://schemas.openxmlformats.org/officeDocument/2006/relationships/theme" Target="theme/theme1.xml"/><Relationship Id="rId7" Type="http://schemas.openxmlformats.org/officeDocument/2006/relationships/slide" Target="slides/slide6.xml"/><Relationship Id="rId15" Type="http://schemas.openxmlformats.org/officeDocument/2006/relationships/viewProps" Target="viewProps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presProps" Target="presProp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8F77D59-DCCA-4513-A1E5-9E5AE244D0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71622C-4072-4FA8-BA14-419C112224D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822BEA5-4CFA-4ECD-89F4-91D193154A43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16D4BFC-BBB6-45AC-A72B-ABFA3AAC34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B7DD012-C323-4691-A5E8-5C0A39AAE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F83B9-7642-4A51-AA33-053EF3C9A6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EA6B9-8CB1-4975-BCC3-551015386C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91821E0-1159-4256-8BCA-69F57EF7C64D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B8306099-257C-464A-9FC2-F8EB2B20C5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CBF3375D-749F-42FD-8EF7-E36C4099471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0376485A-18D0-461F-82AB-F9553DD42B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AB749A8-77DB-4AA8-8E5B-726689D4C357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60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53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7199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40808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301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81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391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258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25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59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765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5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02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172220-9D04-4F92-A284-13DE61F87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Thánh Ca 353</a:t>
            </a:r>
            <a:br>
              <a:rPr lang="vi-VN" dirty="0"/>
            </a:br>
            <a:r>
              <a:rPr lang="vi-VN" dirty="0"/>
              <a:t>BAO NHIÊU HỒN CHƯA THOÁT LY MA QUYỀN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38052D1C-816C-442B-AC6F-123BE21FCDE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5. Jêsus từ trời đầy hào quang tái lâm không chầy, Thưởng ai hy sinh hoàn toàn vì đồng bào rày. </a:t>
            </a:r>
            <a:endParaRPr lang="ru-R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BEC3594B-8077-4A35-9D14-C8B627C191C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Chung </a:t>
            </a:r>
            <a:r>
              <a:rPr lang="en-US" altLang="en-US" dirty="0" err="1"/>
              <a:t>cùng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dự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tiệc</a:t>
            </a:r>
            <a:r>
              <a:rPr lang="en-US" altLang="en-US" dirty="0"/>
              <a:t> </a:t>
            </a:r>
            <a:r>
              <a:rPr lang="en-US" altLang="en-US" dirty="0" err="1"/>
              <a:t>đắc</a:t>
            </a:r>
            <a:r>
              <a:rPr lang="en-US" altLang="en-US" dirty="0"/>
              <a:t> </a:t>
            </a:r>
            <a:r>
              <a:rPr lang="en-US" altLang="en-US" dirty="0" err="1"/>
              <a:t>thắng</a:t>
            </a:r>
            <a:r>
              <a:rPr lang="en-US" altLang="en-US" dirty="0"/>
              <a:t> </a:t>
            </a:r>
            <a:r>
              <a:rPr lang="en-US" altLang="en-US" dirty="0" err="1"/>
              <a:t>vui</a:t>
            </a:r>
            <a:r>
              <a:rPr lang="en-US" altLang="en-US" dirty="0"/>
              <a:t> chi </a:t>
            </a:r>
            <a:r>
              <a:rPr lang="en-US" altLang="en-US" dirty="0" err="1"/>
              <a:t>tày</a:t>
            </a:r>
            <a:r>
              <a:rPr lang="en-US" altLang="en-US" dirty="0"/>
              <a:t>, </a:t>
            </a:r>
            <a:r>
              <a:rPr lang="en-US" altLang="en-US" dirty="0" err="1"/>
              <a:t>Cõi</a:t>
            </a:r>
            <a:r>
              <a:rPr lang="en-US" altLang="en-US" dirty="0"/>
              <a:t> </a:t>
            </a:r>
            <a:r>
              <a:rPr lang="en-US" altLang="en-US" dirty="0" err="1"/>
              <a:t>thiên</a:t>
            </a:r>
            <a:r>
              <a:rPr lang="en-US" altLang="en-US" dirty="0"/>
              <a:t> </a:t>
            </a:r>
            <a:r>
              <a:rPr lang="en-US" altLang="en-US" dirty="0" err="1"/>
              <a:t>nhiên</a:t>
            </a:r>
            <a:r>
              <a:rPr lang="en-US" altLang="en-US" dirty="0"/>
              <a:t> </a:t>
            </a:r>
            <a:r>
              <a:rPr lang="en-US" altLang="en-US" dirty="0" err="1"/>
              <a:t>nước</a:t>
            </a:r>
            <a:r>
              <a:rPr lang="en-US" altLang="en-US" dirty="0"/>
              <a:t> </a:t>
            </a:r>
            <a:r>
              <a:rPr lang="en-US" altLang="en-US" dirty="0" err="1"/>
              <a:t>bình</a:t>
            </a:r>
            <a:r>
              <a:rPr lang="en-US" altLang="en-US" dirty="0"/>
              <a:t> an, </a:t>
            </a:r>
            <a:r>
              <a:rPr lang="en-US" altLang="en-US" dirty="0" err="1"/>
              <a:t>Chúa</a:t>
            </a:r>
            <a:r>
              <a:rPr lang="en-US" altLang="en-US" dirty="0"/>
              <a:t>, </a:t>
            </a:r>
            <a:r>
              <a:rPr lang="en-US" altLang="en-US" dirty="0" err="1"/>
              <a:t>tôi</a:t>
            </a:r>
            <a:r>
              <a:rPr lang="en-US" altLang="en-US" dirty="0"/>
              <a:t> sum </a:t>
            </a:r>
            <a:r>
              <a:rPr lang="en-US" altLang="en-US" dirty="0" err="1"/>
              <a:t>vầy</a:t>
            </a:r>
            <a:r>
              <a:rPr lang="en-US" altLang="en-US"/>
              <a:t>. 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9ED09EAE-50FE-4D93-B778-6C94097A5EA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1. Bao </a:t>
            </a:r>
            <a:r>
              <a:rPr lang="en-US" altLang="en-US" dirty="0" err="1"/>
              <a:t>nhiêu</a:t>
            </a:r>
            <a:r>
              <a:rPr lang="en-US" altLang="en-US" dirty="0"/>
              <a:t> </a:t>
            </a:r>
            <a:r>
              <a:rPr lang="en-US" altLang="en-US" dirty="0" err="1"/>
              <a:t>hồn</a:t>
            </a:r>
            <a:r>
              <a:rPr lang="en-US" altLang="en-US" dirty="0"/>
              <a:t> </a:t>
            </a:r>
            <a:r>
              <a:rPr lang="en-US" altLang="en-US" dirty="0" err="1"/>
              <a:t>đồng</a:t>
            </a:r>
            <a:r>
              <a:rPr lang="en-US" altLang="en-US" dirty="0"/>
              <a:t> </a:t>
            </a:r>
            <a:r>
              <a:rPr lang="en-US" altLang="en-US" dirty="0" err="1"/>
              <a:t>bào</a:t>
            </a:r>
            <a:r>
              <a:rPr lang="en-US" altLang="en-US" dirty="0"/>
              <a:t> </a:t>
            </a:r>
            <a:r>
              <a:rPr lang="en-US" altLang="en-US" dirty="0" err="1"/>
              <a:t>còn</a:t>
            </a:r>
            <a:r>
              <a:rPr lang="en-US" altLang="en-US" dirty="0"/>
              <a:t> </a:t>
            </a:r>
            <a:r>
              <a:rPr lang="en-US" altLang="en-US" dirty="0" err="1"/>
              <a:t>chưa</a:t>
            </a:r>
            <a:r>
              <a:rPr lang="en-US" altLang="en-US" dirty="0"/>
              <a:t> </a:t>
            </a:r>
            <a:r>
              <a:rPr lang="en-US" altLang="en-US" dirty="0" err="1"/>
              <a:t>thoát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ly</a:t>
            </a:r>
            <a:r>
              <a:rPr lang="en-US" altLang="en-US" dirty="0"/>
              <a:t> ma </a:t>
            </a:r>
            <a:r>
              <a:rPr lang="en-US" altLang="en-US" dirty="0" err="1"/>
              <a:t>quyền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Lính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 ta </a:t>
            </a:r>
            <a:r>
              <a:rPr lang="en-US" altLang="en-US" dirty="0" err="1"/>
              <a:t>nguyện</a:t>
            </a:r>
            <a:r>
              <a:rPr lang="en-US" altLang="en-US" dirty="0"/>
              <a:t> </a:t>
            </a:r>
            <a:r>
              <a:rPr lang="en-US" altLang="en-US" dirty="0" err="1"/>
              <a:t>từ</a:t>
            </a:r>
            <a:r>
              <a:rPr lang="en-US" altLang="en-US" dirty="0"/>
              <a:t> </a:t>
            </a:r>
            <a:r>
              <a:rPr lang="en-US" altLang="en-US" dirty="0" err="1"/>
              <a:t>rày</a:t>
            </a:r>
            <a:r>
              <a:rPr lang="en-US" altLang="en-US" dirty="0"/>
              <a:t> </a:t>
            </a:r>
            <a:r>
              <a:rPr lang="en-US" altLang="en-US" dirty="0" err="1"/>
              <a:t>đầu</a:t>
            </a:r>
            <a:r>
              <a:rPr lang="en-US" altLang="en-US" dirty="0"/>
              <a:t> </a:t>
            </a:r>
            <a:r>
              <a:rPr lang="en-US" altLang="en-US" dirty="0" err="1"/>
              <a:t>mộ</a:t>
            </a:r>
            <a:r>
              <a:rPr lang="en-US" altLang="en-US" dirty="0"/>
              <a:t> </a:t>
            </a:r>
            <a:r>
              <a:rPr lang="en-US" altLang="en-US" dirty="0" err="1"/>
              <a:t>liền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C1954582-7182-474A-9C3E-982103A95BC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Vui</a:t>
            </a:r>
            <a:r>
              <a:rPr lang="en-US" altLang="en-US" dirty="0"/>
              <a:t> </a:t>
            </a:r>
            <a:r>
              <a:rPr lang="en-US" altLang="en-US" dirty="0" err="1"/>
              <a:t>đồng</a:t>
            </a:r>
            <a:r>
              <a:rPr lang="en-US" altLang="en-US" dirty="0"/>
              <a:t> </a:t>
            </a:r>
            <a:r>
              <a:rPr lang="en-US" altLang="en-US" dirty="0" err="1"/>
              <a:t>lòng</a:t>
            </a:r>
            <a:r>
              <a:rPr lang="en-US" altLang="en-US" dirty="0"/>
              <a:t> </a:t>
            </a:r>
            <a:r>
              <a:rPr lang="en-US" altLang="en-US" dirty="0" err="1"/>
              <a:t>hiệp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, </a:t>
            </a:r>
            <a:r>
              <a:rPr lang="en-US" altLang="en-US" dirty="0" err="1"/>
              <a:t>mặc</a:t>
            </a:r>
            <a:r>
              <a:rPr lang="en-US" altLang="en-US" dirty="0"/>
              <a:t> </a:t>
            </a:r>
            <a:r>
              <a:rPr lang="en-US" altLang="en-US" dirty="0" err="1"/>
              <a:t>giáp</a:t>
            </a:r>
            <a:r>
              <a:rPr lang="en-US" altLang="en-US" dirty="0"/>
              <a:t>, </a:t>
            </a:r>
            <a:r>
              <a:rPr lang="en-US" altLang="en-US" dirty="0" err="1"/>
              <a:t>thắt</a:t>
            </a:r>
            <a:r>
              <a:rPr lang="en-US" altLang="en-US" dirty="0"/>
              <a:t> </a:t>
            </a:r>
            <a:r>
              <a:rPr lang="en-US" altLang="en-US" dirty="0" err="1"/>
              <a:t>lưng</a:t>
            </a:r>
            <a:r>
              <a:rPr lang="en-US" altLang="en-US" dirty="0"/>
              <a:t>, </a:t>
            </a:r>
            <a:r>
              <a:rPr lang="en-US" altLang="en-US" dirty="0" err="1"/>
              <a:t>nghe</a:t>
            </a:r>
            <a:r>
              <a:rPr lang="en-US" altLang="en-US" dirty="0"/>
              <a:t> </a:t>
            </a:r>
            <a:r>
              <a:rPr lang="en-US" altLang="en-US" dirty="0" err="1"/>
              <a:t>truyền</a:t>
            </a:r>
            <a:r>
              <a:rPr lang="en-US" altLang="en-US" dirty="0"/>
              <a:t>. </a:t>
            </a:r>
            <a:r>
              <a:rPr lang="en-US" altLang="en-US" dirty="0" err="1"/>
              <a:t>Quyết</a:t>
            </a:r>
            <a:r>
              <a:rPr lang="en-US" altLang="en-US" dirty="0"/>
              <a:t> </a:t>
            </a:r>
            <a:r>
              <a:rPr lang="en-US" altLang="en-US" dirty="0" err="1"/>
              <a:t>xông</a:t>
            </a:r>
            <a:r>
              <a:rPr lang="en-US" altLang="en-US" dirty="0"/>
              <a:t> </a:t>
            </a:r>
            <a:r>
              <a:rPr lang="en-US" altLang="en-US" dirty="0" err="1"/>
              <a:t>pha</a:t>
            </a:r>
            <a:r>
              <a:rPr lang="en-US" altLang="en-US" dirty="0"/>
              <a:t> </a:t>
            </a:r>
            <a:r>
              <a:rPr lang="en-US" altLang="en-US" dirty="0" err="1"/>
              <a:t>chiến</a:t>
            </a:r>
            <a:r>
              <a:rPr lang="en-US" altLang="en-US" dirty="0"/>
              <a:t> </a:t>
            </a:r>
            <a:r>
              <a:rPr lang="en-US" altLang="en-US" dirty="0" err="1"/>
              <a:t>trường</a:t>
            </a:r>
            <a:r>
              <a:rPr lang="en-US" altLang="en-US" dirty="0"/>
              <a:t> </a:t>
            </a:r>
            <a:r>
              <a:rPr lang="en-US" altLang="en-US" dirty="0" err="1"/>
              <a:t>reo</a:t>
            </a:r>
            <a:r>
              <a:rPr lang="en-US" altLang="en-US" dirty="0"/>
              <a:t> </a:t>
            </a:r>
            <a:r>
              <a:rPr lang="en-US" altLang="en-US" dirty="0" err="1"/>
              <a:t>tiếng</a:t>
            </a:r>
            <a:r>
              <a:rPr lang="en-US" altLang="en-US" dirty="0"/>
              <a:t> </a:t>
            </a:r>
            <a:r>
              <a:rPr lang="en-US" altLang="en-US" dirty="0" err="1"/>
              <a:t>quân</a:t>
            </a:r>
            <a:r>
              <a:rPr lang="en-US" altLang="en-US" dirty="0"/>
              <a:t> </a:t>
            </a:r>
            <a:r>
              <a:rPr lang="en-US" altLang="en-US" dirty="0" err="1"/>
              <a:t>vô</a:t>
            </a:r>
            <a:r>
              <a:rPr lang="en-US" altLang="en-US" dirty="0"/>
              <a:t> </a:t>
            </a:r>
            <a:r>
              <a:rPr lang="en-US" altLang="en-US" dirty="0" err="1"/>
              <a:t>tiền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8B32CE23-EA51-47BB-8568-C92C363982D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Ôi, muôn trùng người còn lầm than chốn Tương vong thành, Kíp thân chinh ta nào nại gì </a:t>
            </a:r>
            <a:br>
              <a:rPr lang="en-US" altLang="en-US"/>
            </a:br>
            <a:r>
              <a:rPr lang="en-US" altLang="en-US"/>
              <a:t>đường gập ghềnh. </a:t>
            </a:r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DBBBFCA1-B669-4A08-979D-6E9E8A4C485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Tung </a:t>
            </a:r>
            <a:r>
              <a:rPr lang="en-US" altLang="en-US" dirty="0" err="1"/>
              <a:t>trời</a:t>
            </a:r>
            <a:r>
              <a:rPr lang="en-US" altLang="en-US" dirty="0"/>
              <a:t> </a:t>
            </a:r>
            <a:r>
              <a:rPr lang="en-US" altLang="en-US" dirty="0" err="1"/>
              <a:t>cờ</a:t>
            </a:r>
            <a:r>
              <a:rPr lang="en-US" altLang="en-US" dirty="0"/>
              <a:t> </a:t>
            </a:r>
            <a:r>
              <a:rPr lang="en-US" altLang="en-US" dirty="0" err="1"/>
              <a:t>thập</a:t>
            </a:r>
            <a:r>
              <a:rPr lang="en-US" altLang="en-US" dirty="0"/>
              <a:t> </a:t>
            </a:r>
            <a:r>
              <a:rPr lang="en-US" altLang="en-US" dirty="0" err="1"/>
              <a:t>tự</a:t>
            </a:r>
            <a:r>
              <a:rPr lang="en-US" altLang="en-US" dirty="0"/>
              <a:t>, </a:t>
            </a:r>
            <a:r>
              <a:rPr lang="en-US" altLang="en-US" dirty="0" err="1"/>
              <a:t>dậy</a:t>
            </a:r>
            <a:r>
              <a:rPr lang="en-US" altLang="en-US" dirty="0"/>
              <a:t> </a:t>
            </a:r>
            <a:r>
              <a:rPr lang="en-US" altLang="en-US" dirty="0" err="1"/>
              <a:t>đất</a:t>
            </a:r>
            <a:r>
              <a:rPr lang="en-US" altLang="en-US" dirty="0"/>
              <a:t> </a:t>
            </a:r>
            <a:r>
              <a:rPr lang="en-US" altLang="en-US" dirty="0" err="1"/>
              <a:t>tiếng</a:t>
            </a:r>
            <a:r>
              <a:rPr lang="en-US" altLang="en-US" dirty="0"/>
              <a:t> </a:t>
            </a:r>
            <a:r>
              <a:rPr lang="en-US" altLang="en-US" dirty="0" err="1"/>
              <a:t>binh</a:t>
            </a:r>
            <a:r>
              <a:rPr lang="en-US" altLang="en-US" dirty="0"/>
              <a:t> Tin </a:t>
            </a:r>
            <a:r>
              <a:rPr lang="en-US" altLang="en-US" dirty="0" err="1"/>
              <a:t>Lành</a:t>
            </a:r>
            <a:r>
              <a:rPr lang="en-US" altLang="en-US" dirty="0"/>
              <a:t>, </a:t>
            </a:r>
            <a:r>
              <a:rPr lang="en-US" altLang="en-US" dirty="0" err="1"/>
              <a:t>Tiến</a:t>
            </a:r>
            <a:r>
              <a:rPr lang="en-US" altLang="en-US" dirty="0"/>
              <a:t> </a:t>
            </a:r>
            <a:r>
              <a:rPr lang="en-US" altLang="en-US" dirty="0" err="1"/>
              <a:t>binh</a:t>
            </a:r>
            <a:r>
              <a:rPr lang="en-US" altLang="en-US" dirty="0"/>
              <a:t> ta </a:t>
            </a:r>
            <a:r>
              <a:rPr lang="en-US" altLang="en-US" dirty="0" err="1"/>
              <a:t>quyết</a:t>
            </a:r>
            <a:r>
              <a:rPr lang="en-US" altLang="en-US" dirty="0"/>
              <a:t> </a:t>
            </a:r>
            <a:r>
              <a:rPr lang="en-US" altLang="en-US" dirty="0" err="1"/>
              <a:t>cùng</a:t>
            </a:r>
            <a:r>
              <a:rPr lang="en-US" altLang="en-US" dirty="0"/>
              <a:t> </a:t>
            </a:r>
            <a:r>
              <a:rPr lang="en-US" altLang="en-US" dirty="0" err="1"/>
              <a:t>nhau</a:t>
            </a:r>
            <a:r>
              <a:rPr lang="en-US" altLang="en-US" dirty="0"/>
              <a:t> </a:t>
            </a:r>
            <a:r>
              <a:rPr lang="en-US" altLang="en-US" dirty="0" err="1"/>
              <a:t>tiến</a:t>
            </a:r>
            <a:r>
              <a:rPr lang="en-US" altLang="en-US" dirty="0"/>
              <a:t> </a:t>
            </a:r>
            <a:r>
              <a:rPr lang="en-US" altLang="en-US" dirty="0" err="1"/>
              <a:t>binh</a:t>
            </a:r>
            <a:r>
              <a:rPr lang="en-US" altLang="en-US" dirty="0"/>
              <a:t> phi </a:t>
            </a:r>
            <a:r>
              <a:rPr lang="en-US" altLang="en-US" dirty="0" err="1"/>
              <a:t>hành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B49A5B36-D6CD-444C-B799-D58F98AF853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3.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hằng</a:t>
            </a:r>
            <a:r>
              <a:rPr lang="en-US" altLang="en-US" dirty="0"/>
              <a:t> </a:t>
            </a:r>
            <a:r>
              <a:rPr lang="en-US" altLang="en-US" dirty="0" err="1"/>
              <a:t>ngày</a:t>
            </a:r>
            <a:r>
              <a:rPr lang="en-US" altLang="en-US" dirty="0"/>
              <a:t> </a:t>
            </a:r>
            <a:r>
              <a:rPr lang="en-US" altLang="en-US" dirty="0" err="1"/>
              <a:t>cầm</a:t>
            </a:r>
            <a:r>
              <a:rPr lang="en-US" altLang="en-US" dirty="0"/>
              <a:t> </a:t>
            </a:r>
            <a:r>
              <a:rPr lang="en-US" altLang="en-US" dirty="0" err="1"/>
              <a:t>quyền</a:t>
            </a:r>
            <a:r>
              <a:rPr lang="en-US" altLang="en-US" dirty="0"/>
              <a:t> </a:t>
            </a:r>
            <a:r>
              <a:rPr lang="en-US" altLang="en-US" dirty="0" err="1"/>
              <a:t>Nguyên</a:t>
            </a:r>
            <a:r>
              <a:rPr lang="en-US" altLang="en-US" dirty="0"/>
              <a:t> </a:t>
            </a:r>
            <a:r>
              <a:rPr lang="en-US" altLang="en-US" dirty="0" err="1"/>
              <a:t>soái</a:t>
            </a:r>
            <a:r>
              <a:rPr lang="en-US" altLang="en-US" dirty="0"/>
              <a:t> </a:t>
            </a:r>
            <a:r>
              <a:rPr lang="en-US" altLang="en-US" dirty="0" err="1"/>
              <a:t>quân</a:t>
            </a:r>
            <a:r>
              <a:rPr lang="en-US" altLang="en-US" dirty="0"/>
              <a:t> ta </a:t>
            </a:r>
            <a:r>
              <a:rPr lang="en-US" altLang="en-US" dirty="0" err="1"/>
              <a:t>hoài</a:t>
            </a:r>
            <a:r>
              <a:rPr lang="en-US" altLang="en-US" dirty="0"/>
              <a:t>, </a:t>
            </a:r>
            <a:r>
              <a:rPr lang="en-US" altLang="en-US" dirty="0" err="1"/>
              <a:t>Quyết</a:t>
            </a:r>
            <a:r>
              <a:rPr lang="en-US" altLang="en-US" dirty="0"/>
              <a:t> </a:t>
            </a:r>
            <a:r>
              <a:rPr lang="en-US" altLang="en-US" dirty="0" err="1"/>
              <a:t>giao</a:t>
            </a:r>
            <a:r>
              <a:rPr lang="en-US" altLang="en-US" dirty="0"/>
              <a:t> </a:t>
            </a:r>
            <a:r>
              <a:rPr lang="en-US" altLang="en-US" dirty="0" err="1"/>
              <a:t>công</a:t>
            </a:r>
            <a:r>
              <a:rPr lang="en-US" altLang="en-US" dirty="0"/>
              <a:t> nay, </a:t>
            </a:r>
            <a:r>
              <a:rPr lang="en-US" altLang="en-US" dirty="0" err="1"/>
              <a:t>ngày</a:t>
            </a:r>
            <a:r>
              <a:rPr lang="en-US" altLang="en-US" dirty="0"/>
              <a:t> </a:t>
            </a:r>
            <a:r>
              <a:rPr lang="en-US" altLang="en-US" dirty="0" err="1"/>
              <a:t>ngày</a:t>
            </a:r>
            <a:r>
              <a:rPr lang="en-US" altLang="en-US" dirty="0"/>
              <a:t> </a:t>
            </a:r>
            <a:r>
              <a:rPr lang="en-US" altLang="en-US" dirty="0" err="1"/>
              <a:t>hằng</a:t>
            </a:r>
            <a:r>
              <a:rPr lang="en-US" altLang="en-US" dirty="0"/>
              <a:t> </a:t>
            </a:r>
            <a:r>
              <a:rPr lang="en-US" altLang="en-US" dirty="0" err="1"/>
              <a:t>nhờ</a:t>
            </a:r>
            <a:r>
              <a:rPr lang="en-US" altLang="en-US" dirty="0"/>
              <a:t> </a:t>
            </a:r>
            <a:r>
              <a:rPr lang="en-US" altLang="en-US" dirty="0" err="1"/>
              <a:t>cậy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7C5354DA-CF1C-4DFB-8571-2E727979D30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Bao </a:t>
            </a:r>
            <a:r>
              <a:rPr lang="en-US" altLang="en-US" dirty="0" err="1"/>
              <a:t>giờ</a:t>
            </a:r>
            <a:r>
              <a:rPr lang="en-US" altLang="en-US" dirty="0"/>
              <a:t> </a:t>
            </a:r>
            <a:r>
              <a:rPr lang="en-US" altLang="en-US" dirty="0" err="1"/>
              <a:t>đồng</a:t>
            </a:r>
            <a:r>
              <a:rPr lang="en-US" altLang="en-US" dirty="0"/>
              <a:t> </a:t>
            </a:r>
            <a:r>
              <a:rPr lang="en-US" altLang="en-US" dirty="0" err="1"/>
              <a:t>loại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toàn</a:t>
            </a:r>
            <a:r>
              <a:rPr lang="en-US" altLang="en-US" dirty="0"/>
              <a:t> </a:t>
            </a:r>
            <a:r>
              <a:rPr lang="en-US" altLang="en-US" dirty="0" err="1"/>
              <a:t>cứu</a:t>
            </a:r>
            <a:r>
              <a:rPr lang="en-US" altLang="en-US" dirty="0"/>
              <a:t> </a:t>
            </a:r>
            <a:r>
              <a:rPr lang="en-US" altLang="en-US" dirty="0" err="1"/>
              <a:t>mới</a:t>
            </a:r>
            <a:r>
              <a:rPr lang="en-US" altLang="en-US" dirty="0"/>
              <a:t> </a:t>
            </a:r>
            <a:r>
              <a:rPr lang="en-US" altLang="en-US" dirty="0" err="1"/>
              <a:t>vui</a:t>
            </a:r>
            <a:r>
              <a:rPr lang="en-US" altLang="en-US" dirty="0"/>
              <a:t> </a:t>
            </a:r>
            <a:r>
              <a:rPr lang="en-US" altLang="en-US" dirty="0" err="1"/>
              <a:t>thâu</a:t>
            </a:r>
            <a:r>
              <a:rPr lang="en-US" altLang="en-US" dirty="0"/>
              <a:t> </a:t>
            </a:r>
            <a:r>
              <a:rPr lang="en-US" altLang="en-US" dirty="0" err="1"/>
              <a:t>còi</a:t>
            </a:r>
            <a:r>
              <a:rPr lang="en-US" altLang="en-US" dirty="0"/>
              <a:t>. </a:t>
            </a:r>
            <a:r>
              <a:rPr lang="en-US" altLang="en-US" dirty="0" err="1"/>
              <a:t>Tuốt</a:t>
            </a:r>
            <a:r>
              <a:rPr lang="en-US" altLang="en-US" dirty="0"/>
              <a:t> </a:t>
            </a:r>
            <a:r>
              <a:rPr lang="en-US" altLang="en-US" dirty="0" err="1"/>
              <a:t>gươm</a:t>
            </a:r>
            <a:r>
              <a:rPr lang="en-US" altLang="en-US" dirty="0"/>
              <a:t> </a:t>
            </a:r>
            <a:r>
              <a:rPr lang="en-US" altLang="en-US" dirty="0" err="1"/>
              <a:t>thiêng</a:t>
            </a:r>
            <a:r>
              <a:rPr lang="en-US" altLang="en-US" dirty="0"/>
              <a:t> </a:t>
            </a:r>
            <a:r>
              <a:rPr lang="en-US" altLang="en-US" dirty="0" err="1"/>
              <a:t>quyết</a:t>
            </a:r>
            <a:r>
              <a:rPr lang="en-US" altLang="en-US" dirty="0"/>
              <a:t> </a:t>
            </a:r>
            <a:r>
              <a:rPr lang="en-US" altLang="en-US" dirty="0" err="1"/>
              <a:t>trừ</a:t>
            </a:r>
            <a:r>
              <a:rPr lang="en-US" altLang="en-US" dirty="0"/>
              <a:t> </a:t>
            </a:r>
            <a:r>
              <a:rPr lang="en-US" altLang="en-US" dirty="0" err="1"/>
              <a:t>xong</a:t>
            </a:r>
            <a:r>
              <a:rPr lang="en-US" altLang="en-US" dirty="0"/>
              <a:t> </a:t>
            </a:r>
            <a:r>
              <a:rPr lang="en-US" altLang="en-US" dirty="0" err="1"/>
              <a:t>tướng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quân</a:t>
            </a:r>
            <a:r>
              <a:rPr lang="en-US" altLang="en-US" dirty="0"/>
              <a:t> </a:t>
            </a:r>
            <a:r>
              <a:rPr lang="en-US" altLang="en-US" dirty="0" err="1"/>
              <a:t>vô</a:t>
            </a:r>
            <a:r>
              <a:rPr lang="en-US" altLang="en-US" dirty="0"/>
              <a:t> </a:t>
            </a:r>
            <a:r>
              <a:rPr lang="en-US" altLang="en-US" dirty="0" err="1"/>
              <a:t>loài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F2AB26A7-911A-4E4D-9431-BDEF419B285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4. </a:t>
            </a:r>
            <a:r>
              <a:rPr lang="en-US" altLang="en-US" dirty="0" err="1"/>
              <a:t>Vui</a:t>
            </a:r>
            <a:r>
              <a:rPr lang="en-US" altLang="en-US" dirty="0"/>
              <a:t> chi </a:t>
            </a:r>
            <a:r>
              <a:rPr lang="en-US" altLang="en-US" dirty="0" err="1"/>
              <a:t>hằng</a:t>
            </a:r>
            <a:r>
              <a:rPr lang="en-US" altLang="en-US" dirty="0"/>
              <a:t> </a:t>
            </a:r>
            <a:r>
              <a:rPr lang="en-US" altLang="en-US" dirty="0" err="1"/>
              <a:t>ngày</a:t>
            </a:r>
            <a:r>
              <a:rPr lang="en-US" altLang="en-US" dirty="0"/>
              <a:t> </a:t>
            </a:r>
            <a:r>
              <a:rPr lang="en-US" altLang="en-US" dirty="0" err="1"/>
              <a:t>cùng</a:t>
            </a:r>
            <a:r>
              <a:rPr lang="en-US" altLang="en-US" dirty="0"/>
              <a:t> </a:t>
            </a:r>
            <a:r>
              <a:rPr lang="en-US" altLang="en-US" dirty="0" err="1"/>
              <a:t>hò</a:t>
            </a:r>
            <a:r>
              <a:rPr lang="en-US" altLang="en-US" dirty="0"/>
              <a:t> </a:t>
            </a:r>
            <a:r>
              <a:rPr lang="en-US" altLang="en-US" dirty="0" err="1"/>
              <a:t>reo</a:t>
            </a:r>
            <a:r>
              <a:rPr lang="en-US" altLang="en-US" dirty="0"/>
              <a:t> </a:t>
            </a:r>
            <a:r>
              <a:rPr lang="en-US" altLang="en-US" dirty="0" err="1"/>
              <a:t>khúc</a:t>
            </a:r>
            <a:r>
              <a:rPr lang="en-US" altLang="en-US" dirty="0"/>
              <a:t> ca phi </a:t>
            </a:r>
            <a:r>
              <a:rPr lang="en-US" altLang="en-US" dirty="0" err="1"/>
              <a:t>đằng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/>
              <a:t>Ha-</a:t>
            </a:r>
            <a:r>
              <a:rPr lang="en-US" altLang="en-US" dirty="0" err="1"/>
              <a:t>lê</a:t>
            </a:r>
            <a:r>
              <a:rPr lang="en-US" altLang="en-US" dirty="0"/>
              <a:t>-</a:t>
            </a:r>
            <a:r>
              <a:rPr lang="en-US" altLang="en-US" dirty="0" err="1"/>
              <a:t>lu-gia</a:t>
            </a:r>
            <a:r>
              <a:rPr lang="en-US" altLang="en-US" dirty="0"/>
              <a:t>! </a:t>
            </a:r>
            <a:br>
              <a:rPr lang="en-US" altLang="en-US" dirty="0"/>
            </a:br>
            <a:r>
              <a:rPr lang="en-US" altLang="en-US" dirty="0" err="1"/>
              <a:t>Mừng</a:t>
            </a:r>
            <a:r>
              <a:rPr lang="en-US" altLang="en-US" dirty="0"/>
              <a:t> </a:t>
            </a:r>
            <a:r>
              <a:rPr lang="en-US" altLang="en-US" dirty="0" err="1"/>
              <a:t>nầy</a:t>
            </a:r>
            <a:r>
              <a:rPr lang="en-US" altLang="en-US" dirty="0"/>
              <a:t> </a:t>
            </a:r>
            <a:r>
              <a:rPr lang="en-US" altLang="en-US" dirty="0" err="1"/>
              <a:t>mừng</a:t>
            </a:r>
            <a:br>
              <a:rPr lang="en-US" altLang="en-US" dirty="0"/>
            </a:br>
            <a:r>
              <a:rPr lang="en-US" altLang="en-US" dirty="0" err="1"/>
              <a:t>nào</a:t>
            </a:r>
            <a:r>
              <a:rPr lang="en-US" altLang="en-US" dirty="0"/>
              <a:t> </a:t>
            </a:r>
            <a:r>
              <a:rPr lang="en-US" altLang="en-US" dirty="0" err="1"/>
              <a:t>kịp</a:t>
            </a:r>
            <a:r>
              <a:rPr lang="en-US" altLang="en-US" dirty="0"/>
              <a:t> </a:t>
            </a:r>
            <a:r>
              <a:rPr lang="en-US" altLang="en-US" dirty="0" err="1"/>
              <a:t>bằng</a:t>
            </a:r>
            <a:r>
              <a:rPr lang="en-US" altLang="en-US" dirty="0"/>
              <a:t>! </a:t>
            </a:r>
            <a:endParaRPr lang="ru-RU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AD2A57FB-FF91-475F-9D70-F9A2FF09A2E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Muôn</a:t>
            </a:r>
            <a:r>
              <a:rPr lang="en-US" altLang="en-US" dirty="0"/>
              <a:t> </a:t>
            </a:r>
            <a:r>
              <a:rPr lang="en-US" altLang="en-US" dirty="0" err="1"/>
              <a:t>trùng</a:t>
            </a:r>
            <a:r>
              <a:rPr lang="en-US" altLang="en-US" dirty="0"/>
              <a:t> </a:t>
            </a:r>
            <a:r>
              <a:rPr lang="en-US" altLang="en-US" dirty="0" err="1"/>
              <a:t>đồng</a:t>
            </a:r>
            <a:r>
              <a:rPr lang="en-US" altLang="en-US" dirty="0"/>
              <a:t> </a:t>
            </a:r>
            <a:r>
              <a:rPr lang="en-US" altLang="en-US" dirty="0" err="1"/>
              <a:t>loại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đại</a:t>
            </a:r>
            <a:r>
              <a:rPr lang="en-US" altLang="en-US" dirty="0"/>
              <a:t> </a:t>
            </a:r>
            <a:r>
              <a:rPr lang="en-US" altLang="en-US" dirty="0" err="1"/>
              <a:t>thắng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khải</a:t>
            </a:r>
            <a:r>
              <a:rPr lang="en-US" altLang="en-US" dirty="0"/>
              <a:t> ca </a:t>
            </a:r>
            <a:r>
              <a:rPr lang="en-US" altLang="en-US" dirty="0" err="1"/>
              <a:t>vang</a:t>
            </a:r>
            <a:r>
              <a:rPr lang="en-US" altLang="en-US" dirty="0"/>
              <a:t> </a:t>
            </a:r>
            <a:r>
              <a:rPr lang="en-US" altLang="en-US" dirty="0" err="1"/>
              <a:t>rằng</a:t>
            </a:r>
            <a:r>
              <a:rPr lang="en-US" altLang="en-US" dirty="0"/>
              <a:t>: </a:t>
            </a:r>
            <a:r>
              <a:rPr lang="en-US" altLang="en-US" dirty="0" err="1"/>
              <a:t>Phước</a:t>
            </a:r>
            <a:r>
              <a:rPr lang="en-US" altLang="en-US" dirty="0"/>
              <a:t> </a:t>
            </a:r>
            <a:r>
              <a:rPr lang="en-US" altLang="en-US" dirty="0" err="1"/>
              <a:t>thay</a:t>
            </a:r>
            <a:r>
              <a:rPr lang="en-US" altLang="en-US" dirty="0"/>
              <a:t>! </a:t>
            </a:r>
            <a:r>
              <a:rPr lang="en-US" altLang="en-US" dirty="0" err="1"/>
              <a:t>Vui</a:t>
            </a:r>
            <a:r>
              <a:rPr lang="en-US" altLang="en-US" dirty="0"/>
              <a:t> </a:t>
            </a:r>
            <a:r>
              <a:rPr lang="en-US" altLang="en-US" dirty="0" err="1"/>
              <a:t>bấy</a:t>
            </a:r>
            <a:r>
              <a:rPr lang="en-US" altLang="en-US" dirty="0"/>
              <a:t>! </a:t>
            </a:r>
            <a:r>
              <a:rPr lang="en-US" altLang="en-US" dirty="0" err="1"/>
              <a:t>Từ</a:t>
            </a:r>
            <a:r>
              <a:rPr lang="en-US" altLang="en-US" dirty="0"/>
              <a:t> nay </a:t>
            </a:r>
            <a:r>
              <a:rPr lang="en-US" altLang="en-US" dirty="0" err="1"/>
              <a:t>sống</a:t>
            </a:r>
            <a:r>
              <a:rPr lang="en-US" altLang="en-US" dirty="0"/>
              <a:t> </a:t>
            </a:r>
            <a:r>
              <a:rPr lang="en-US" altLang="en-US" dirty="0" err="1"/>
              <a:t>vinh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ngần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5607</TotalTime>
  <Words>200</Words>
  <Application>Microsoft Office PowerPoint</Application>
  <PresentationFormat>Widescreen</PresentationFormat>
  <Paragraphs>12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Presentation1</vt:lpstr>
      <vt:lpstr>Thánh Ca 353 BAO NHIÊU HỒN CHƯA THOÁT LY MA QUYỀN</vt:lpstr>
      <vt:lpstr>1. Bao nhiêu hồn đồng bào còn chưa thoát  ly ma quyền,  Lính Jêsus ta nguyện từ rày đầu mộ liền. </vt:lpstr>
      <vt:lpstr>Vui đồng lòng hiệp một, mặc giáp, thắt lưng, nghe truyền. Quyết xông pha chiến trường reo tiếng quân vô tiền.</vt:lpstr>
      <vt:lpstr>2. Ôi, muôn trùng người còn lầm than chốn Tương vong thành, Kíp thân chinh ta nào nại gì  đường gập ghềnh. </vt:lpstr>
      <vt:lpstr>Tung trời cờ thập tự, dậy đất tiếng binh Tin Lành, Tiến binh ta quyết cùng nhau tiến binh phi hành. </vt:lpstr>
      <vt:lpstr>3. Jêsus hằng ngày cầm quyền Nguyên soái quân ta hoài, Quyết giao công nay, ngày ngày hằng nhờ cậy Ngài. </vt:lpstr>
      <vt:lpstr>Bao giờ đồng loại được toàn cứu mới vui thâu còi. Tuốt gươm thiêng quyết trừ xong tướng  quân vô loài.</vt:lpstr>
      <vt:lpstr>4. Vui chi hằng ngày cùng hò reo khúc ca phi đằng,  Ha-lê-lu-gia!  Mừng nầy mừng nào kịp bằng! </vt:lpstr>
      <vt:lpstr>Muôn trùng đồng loại được đại thắng  khải ca vang rằng: Phước thay! Vui bấy! Từ nay sống vinh không ngần.</vt:lpstr>
      <vt:lpstr>5. Jêsus từ trời đầy hào quang tái lâm không chầy, Thưởng ai hy sinh hoàn toàn vì đồng bào rày. </vt:lpstr>
      <vt:lpstr>Chung cùng Ngài dự một tiệc đắc thắng vui chi tày, Cõi thiên nhiên nước bình an, Chúa, tôi sum vầy.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373</cp:revision>
  <dcterms:created xsi:type="dcterms:W3CDTF">2010-05-25T06:43:56Z</dcterms:created>
  <dcterms:modified xsi:type="dcterms:W3CDTF">2018-11-03T06:27:55Z</dcterms:modified>
</cp:coreProperties>
</file>