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349" r:id="rId2"/>
    <p:sldId id="360" r:id="rId3"/>
    <p:sldId id="371" r:id="rId4"/>
    <p:sldId id="361" r:id="rId5"/>
    <p:sldId id="362" r:id="rId6"/>
    <p:sldId id="363" r:id="rId7"/>
    <p:sldId id="364" r:id="rId8"/>
    <p:sldId id="372" r:id="rId9"/>
    <p:sldId id="365" r:id="rId10"/>
    <p:sldId id="373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3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heme" Target="theme/theme1.xml"/><Relationship Id="rId16" Type="http://schemas.openxmlformats.org/officeDocument/2006/relationships/viewProps" Target="viewProps.xml"/><Relationship Id="rId7" Type="http://schemas.openxmlformats.org/officeDocument/2006/relationships/slide" Target="slides/slide6.xml"/><Relationship Id="rId18" Type="http://schemas.openxmlformats.org/officeDocument/2006/relationships/tableStyles" Target="tableStyles.xml"/><Relationship Id="rId15" Type="http://schemas.openxmlformats.org/officeDocument/2006/relationships/presProps" Target="pres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043823-BF55-4A2C-9190-EE5038ECE0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6E349-36B1-41F2-9B0C-33454BC09A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2A3FE4-83F2-4985-B145-8F75241DE20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5B9022C-5D15-4A52-917F-A67482576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A2C15D-9F9B-4E16-9716-FD43E7A2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ECC1-83F3-4201-BD8D-93E7BBC6F2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F1524-08C3-42CA-9EFD-D4CE75244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9A4E87-7B7F-4744-83A9-C2929B93CF9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DEFBFDB8-95F7-436B-82FC-C52A87E1AA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77A20D6-2EC5-46B9-BD79-A7AC71CE44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F86FCD6-6897-4803-89A1-8F2176832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77A87-065F-44D5-9046-798BD181C4B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4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90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8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5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9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6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0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2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7291E-7CD4-4527-A51C-DBBB1FE3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354</a:t>
            </a:r>
            <a:br>
              <a:rPr lang="vi-VN" dirty="0"/>
            </a:br>
            <a:r>
              <a:rPr lang="vi-VN" dirty="0"/>
              <a:t>MỌI NGƯỜI </a:t>
            </a:r>
            <a:br>
              <a:rPr lang="vi-VN" dirty="0"/>
            </a:br>
            <a:r>
              <a:rPr lang="vi-VN" dirty="0"/>
              <a:t>CẦN ĐƯỢC CỨU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B47D9E1-2440-4DB9-9F6B-77E969E0FE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gương</a:t>
            </a:r>
            <a:r>
              <a:rPr lang="en-US" altLang="en-US" dirty="0"/>
              <a:t> </a:t>
            </a:r>
            <a:r>
              <a:rPr lang="en-US" altLang="en-US" dirty="0" err="1"/>
              <a:t>Phao-lô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Tin </a:t>
            </a:r>
            <a:r>
              <a:rPr lang="en-US" altLang="en-US" dirty="0" err="1"/>
              <a:t>Lành</a:t>
            </a:r>
            <a:r>
              <a:rPr lang="en-US" altLang="en-US" dirty="0"/>
              <a:t>, </a:t>
            </a:r>
            <a:r>
              <a:rPr lang="en-US" altLang="en-US" dirty="0" err="1"/>
              <a:t>leo</a:t>
            </a:r>
            <a:r>
              <a:rPr lang="en-US" altLang="en-US" dirty="0"/>
              <a:t> </a:t>
            </a:r>
            <a:r>
              <a:rPr lang="en-US" altLang="en-US" dirty="0" err="1"/>
              <a:t>đèo</a:t>
            </a:r>
            <a:r>
              <a:rPr lang="en-US" altLang="en-US" dirty="0"/>
              <a:t>, </a:t>
            </a:r>
            <a:r>
              <a:rPr lang="en-US" altLang="en-US" dirty="0" err="1"/>
              <a:t>vượt</a:t>
            </a:r>
            <a:r>
              <a:rPr lang="en-US" altLang="en-US" dirty="0"/>
              <a:t> </a:t>
            </a:r>
            <a:r>
              <a:rPr lang="en-US" altLang="en-US" dirty="0" err="1"/>
              <a:t>biển</a:t>
            </a:r>
            <a:r>
              <a:rPr lang="en-US" altLang="en-US" dirty="0"/>
              <a:t>, qua </a:t>
            </a:r>
            <a:r>
              <a:rPr lang="en-US" altLang="en-US" dirty="0" err="1"/>
              <a:t>gành</a:t>
            </a:r>
            <a:r>
              <a:rPr lang="en-US" altLang="en-US" dirty="0"/>
              <a:t>,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9735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B47D9E1-2440-4DB9-9F6B-77E969E0FE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thôn</a:t>
            </a:r>
            <a:r>
              <a:rPr lang="en-US" altLang="en-US" dirty="0"/>
              <a:t> </a:t>
            </a:r>
            <a:r>
              <a:rPr lang="en-US" altLang="en-US" dirty="0" err="1"/>
              <a:t>quê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châu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, </a:t>
            </a:r>
            <a:r>
              <a:rPr lang="en-US" altLang="en-US" dirty="0" err="1"/>
              <a:t>miền</a:t>
            </a:r>
            <a:r>
              <a:rPr lang="en-US" altLang="en-US" dirty="0"/>
              <a:t> </a:t>
            </a:r>
            <a:r>
              <a:rPr lang="en-US" altLang="en-US" dirty="0" err="1"/>
              <a:t>duyên</a:t>
            </a:r>
            <a:r>
              <a:rPr lang="en-US" altLang="en-US" dirty="0"/>
              <a:t> </a:t>
            </a:r>
            <a:r>
              <a:rPr lang="en-US" altLang="en-US" dirty="0" err="1"/>
              <a:t>hải</a:t>
            </a:r>
            <a:r>
              <a:rPr lang="en-US" altLang="en-US" dirty="0"/>
              <a:t>,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rừng</a:t>
            </a:r>
            <a:r>
              <a:rPr lang="en-US" altLang="en-US" dirty="0"/>
              <a:t> </a:t>
            </a:r>
            <a:r>
              <a:rPr lang="en-US" altLang="en-US" dirty="0" err="1"/>
              <a:t>xanh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B8C8FB9-B1EB-4BC8-A484-E9FB4015D5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Cho đến khi Jêsus tái lai, thâu góp bao nhiêu chiên Ngài. Cùng lên không trung hát một bài, dự tiệc cưới trên thiên đài.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52E5B94-47BF-45D2-B506-C4C3F749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2" y="325925"/>
            <a:ext cx="11482072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quanh</a:t>
            </a:r>
            <a:r>
              <a:rPr lang="en-US" altLang="en-US" dirty="0"/>
              <a:t> ta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, bao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</a:t>
            </a:r>
            <a:r>
              <a:rPr lang="en-US" altLang="en-US" dirty="0" err="1"/>
              <a:t>đón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52E5B94-47BF-45D2-B506-C4C3F749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2" y="325925"/>
            <a:ext cx="11482072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Nào</a:t>
            </a:r>
            <a:r>
              <a:rPr lang="en-US" altLang="en-US" dirty="0"/>
              <a:t> ai lo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39954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1EAEF8E-3938-40A0-8E6C-DB2B97607B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Bao </a:t>
            </a:r>
            <a:r>
              <a:rPr lang="en-US" altLang="en-US" dirty="0" err="1"/>
              <a:t>phái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dirty="0" err="1"/>
              <a:t>dọc</a:t>
            </a:r>
            <a:r>
              <a:rPr lang="en-US" altLang="en-US" dirty="0"/>
              <a:t> </a:t>
            </a:r>
            <a:r>
              <a:rPr lang="en-US" altLang="en-US" dirty="0" err="1"/>
              <a:t>núi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, khao </a:t>
            </a:r>
            <a:r>
              <a:rPr lang="en-US" altLang="en-US" dirty="0" err="1"/>
              <a:t>khát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ban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trào</a:t>
            </a:r>
            <a:r>
              <a:rPr lang="en-US" altLang="en-US" dirty="0"/>
              <a:t>.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lực</a:t>
            </a:r>
            <a:r>
              <a:rPr lang="en-US" altLang="en-US" dirty="0"/>
              <a:t> ta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kíp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,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bào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5F0FC0C-E40C-4A14-B631-A8DA787408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Còn anh em ta đã bao ngày trong tội khiên rất bi ai, Sầu ưu đau thương sống đọa đày, đường tăm tối không ngày mai.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EEC1CA0-E816-4D17-9C5E-7CEC8D6FAA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ban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,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. </a:t>
            </a: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,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B0A8C14-C15E-4D80-ADEE-0C157B88CE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tỏ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ta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suốt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khôn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B0A8C14-C15E-4D80-ADEE-0C157B88CE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Đành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giơ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đuốc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rọi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29228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3E10C32-3E52-4DAC-ABE1-0E0747267F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,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!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chuyên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. </a:t>
            </a: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ai </a:t>
            </a:r>
            <a:r>
              <a:rPr lang="en-US" altLang="en-US" dirty="0" err="1"/>
              <a:t>ai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tin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5457</TotalTime>
  <Words>230</Words>
  <Application>Microsoft Office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Presentation1</vt:lpstr>
      <vt:lpstr>Thánh Ca 354 MỌI NGƯỜI  CẦN ĐƯỢC CỨU</vt:lpstr>
      <vt:lpstr>1. Kìa chung quanh ta khắp xa gần, bao người chờ đón thiên ân.</vt:lpstr>
      <vt:lpstr>Nào ai lo rao giảng ơn trời, tình thương Chúa khắp mọi nơi.</vt:lpstr>
      <vt:lpstr>Bao phái anh em dọc núi cao, khao khát ơn ban tuôn trào. Tài lực ta mau kíp dâng vào, Truyền ân điển cứu đồng bào.</vt:lpstr>
      <vt:lpstr>2. Còn anh em ta đã bao ngày trong tội khiên rất bi ai, Sầu ưu đau thương sống đọa đày, đường tăm tối không ngày mai.</vt:lpstr>
      <vt:lpstr>Ân điển ban cho mọi thế nhân, nhưng vẫn vô tâm không cần. Rồi đây Jêsus sẽ lai hồi, làm sao với Chúa muôn đời.</vt:lpstr>
      <vt:lpstr>3. Nhờ linh quang soi tỏ linh hồn ta được thông suốt sáng khôn.</vt:lpstr>
      <vt:lpstr>Đành không giơ cao  đuốc linh hằng,  rọi đưa kẻ đi lạc chăng?</vt:lpstr>
      <vt:lpstr>Ôi cứu ân, ôi thật cứu ân! Ân ấy vui rao chuyên cần. Tận khi ai ai khắp  xa gần nhận tin  Jêsus Chân thần.</vt:lpstr>
      <vt:lpstr>4. Nhìn gương Phao-lô giảng Tin Lành, leo đèo, vượt biển, qua gành,</vt:lpstr>
      <vt:lpstr>Từ vùng thôn quê đến châu thành, miền duyên hải, nơi rừng xanh. </vt:lpstr>
      <vt:lpstr>Cho đến khi Jêsus tái lai, thâu góp bao nhiêu chiên Ngài. Cùng lên không trung hát một bài, dự tiệc cưới trên thiên đài.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377</cp:revision>
  <dcterms:created xsi:type="dcterms:W3CDTF">2010-05-25T06:43:56Z</dcterms:created>
  <dcterms:modified xsi:type="dcterms:W3CDTF">2018-11-03T06:27:03Z</dcterms:modified>
</cp:coreProperties>
</file>