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9" r:id="rId8"/>
    <p:sldId id="365" r:id="rId9"/>
    <p:sldId id="366" r:id="rId10"/>
    <p:sldId id="370" r:id="rId11"/>
    <p:sldId id="367" r:id="rId12"/>
    <p:sldId id="368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0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B6891-28C8-4F12-BC7B-A02951E70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AB121-B86A-4084-BF97-B2E3065C1C9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13348C-09C7-4A91-A9D3-DFDE3572C20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6D1D879-6A34-49A5-8AA4-81106A78B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2B1EB29-4C88-4DBD-9AD8-50BC6D36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11968-6A18-4C03-9BD9-2982C287CD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C3F6-F005-4E5F-AB99-F239474BC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8F434C-387E-4716-AB89-FB02F0258B9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6A1C845-ED8A-4BD7-A1E5-F52E296D87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6AC07E7B-85C0-4692-9F90-5DAEBD757A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1B12200-CFCA-4C5D-A77C-1B966F19A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C1B793-909A-421C-BD30-3C944BD62B9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2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3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380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9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7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8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2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0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C57A3E-9DED-411E-AF00-0C1494D6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Thánh Ca 355</a:t>
            </a:r>
            <a:br>
              <a:rPr lang="nn-NO" dirty="0"/>
            </a:br>
            <a:r>
              <a:rPr lang="nn-NO" dirty="0"/>
              <a:t>QUYẾT RAO TIN LÀNH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A09C384-DB09-4FCC-B9EB-1396BB58F3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Nầy tôi quyết, rao Tin Lành, miền xa xăm, vùng hẻo lánh, để muôn dân nhận cứu ân, nhờ Chân Chúa chuộc hồn, thân.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0C47EF8-7E8C-4A23-8582-AAF4A19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Còn bao chiên cách xa, Chúa đang lo đem về rày, cần ta rao Tin Lành </a:t>
            </a:r>
            <a:br>
              <a:rPr lang="en-US" altLang="en-US"/>
            </a:br>
            <a:r>
              <a:rPr lang="vi-VN" altLang="en-US"/>
              <a:t>cho chiên ấy;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1A9C017-DC36-42E2-A4CE-5040BC1247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Hiện Chúa khiến tôi đi cùng nơi góp thâu chiên về, vô chuồng được âu yếm hằng no nê.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0AD64A8-8504-4C63-B6E9-3635E573DE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Nầy tôi quyết, rao Tin Lành, miền xa xăm, vùng hẻo lánh, để muôn dân nhận cứu ân, nhờ Chân Chúa chuộc hồn, thân.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3995306-4D34-4830-A298-C3E3308B4A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Giờ đây tôi quyết đi đến chốn xa xăm mịt mù, </a:t>
            </a:r>
            <a:br>
              <a:rPr lang="en-US" altLang="en-US" dirty="0"/>
            </a:br>
            <a:r>
              <a:rPr lang="vi-VN" altLang="en-US" dirty="0"/>
              <a:t>là nơi chưa ai truyền </a:t>
            </a:r>
            <a:br>
              <a:rPr lang="en-US" altLang="en-US" dirty="0"/>
            </a:br>
            <a:r>
              <a:rPr lang="vi-VN" altLang="en-US" dirty="0"/>
              <a:t>danh Jêsus;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E4645D-A626-4213-A3BE-5ABE70EC8F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Nguyền lấy cổ tích hay truyền cho kẻ chưa am tường Tin Lành đạo ân điển, nguồn yêu thương.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9A3B96F-2A4F-43A9-84F9-4C54F0CDFE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Nầy tôi quyết, rao Tin Lành, miền xa xăm, vùng hẻo lánh, để muôn dân nhận cứu ân, nhờ Chân Chúa chuộc hồn, thân.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EA9DB78-4BF1-4A05-AB51-2474A7133D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Nguy</a:t>
            </a:r>
            <a:r>
              <a:rPr lang="en-US" altLang="en-US" dirty="0"/>
              <a:t>ệ</a:t>
            </a:r>
            <a:r>
              <a:rPr lang="vi-VN" altLang="en-US" dirty="0"/>
              <a:t>n đi nơi Chúa sai, dẫu khó khăn trong mọi đường, nào đâu quan tâm về sự vui sướng;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FDEA17B-6FD1-464C-A4E7-FDB6DEFDB6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Trần thế dẫu coi</a:t>
            </a:r>
            <a:br>
              <a:rPr lang="en-US" altLang="en-US" dirty="0"/>
            </a:br>
            <a:r>
              <a:rPr lang="vi-VN" altLang="en-US" dirty="0"/>
              <a:t>tôi người mộng ảo, </a:t>
            </a:r>
            <a:br>
              <a:rPr lang="en-US" altLang="en-US" dirty="0"/>
            </a:br>
            <a:r>
              <a:rPr lang="vi-VN" altLang="en-US" dirty="0"/>
              <a:t>tên điên cuồng, </a:t>
            </a:r>
            <a:br>
              <a:rPr lang="en-US" altLang="en-US" dirty="0"/>
            </a:br>
            <a:r>
              <a:rPr lang="vi-VN" altLang="en-US" dirty="0"/>
              <a:t>miễn được đẹp lòng </a:t>
            </a:r>
            <a:br>
              <a:rPr lang="en-US" altLang="en-US" dirty="0"/>
            </a:br>
            <a:r>
              <a:rPr lang="vi-VN" altLang="en-US" dirty="0"/>
              <a:t>Chúa Jêsus luôn.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C26E9D6-110A-478F-A30F-03BDDC00B9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Nầy tôi quyết, rao Tin Lành, miền xa xăm, vùng hẻo lánh, để muôn dân nhận cứu ân, nhờ Chân Chúa chuộc hồn, thân.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E74A627-0B23-4FE3-BB9A-25140DEC49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Bạn ơi, sao phí hao sức tráng niên trong ngày vàng, miệt mài truy hoan mộng mơ chớp nhoáng.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76EDEF0-1E14-4763-917B-BAA6867A36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Hãy kíp thoát cảnh mê, lòng t</a:t>
            </a:r>
            <a:r>
              <a:rPr lang="en-US" altLang="en-US" dirty="0"/>
              <a:t>ư</a:t>
            </a:r>
            <a:r>
              <a:rPr lang="vi-VN" altLang="en-US" dirty="0"/>
              <a:t> kỷ, cơn điên gàn, </a:t>
            </a:r>
            <a:br>
              <a:rPr lang="en-US" altLang="en-US" dirty="0"/>
            </a:br>
            <a:r>
              <a:rPr lang="vi-VN" altLang="en-US" dirty="0"/>
              <a:t>đi truyền đạo ân điển </a:t>
            </a:r>
            <a:br>
              <a:rPr lang="en-US" altLang="en-US" dirty="0"/>
            </a:br>
            <a:r>
              <a:rPr lang="vi-VN" altLang="en-US" dirty="0"/>
              <a:t>cùng nhân gian.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5459</TotalTime>
  <Words>273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355 QUYẾT RAO TIN LÀNH</vt:lpstr>
      <vt:lpstr>1. Giờ đây tôi quyết đi đến chốn xa xăm mịt mù,  là nơi chưa ai truyền  danh Jêsus; </vt:lpstr>
      <vt:lpstr>Nguyền lấy cổ tích hay truyền cho kẻ chưa am tường Tin Lành đạo ân điển, nguồn yêu thương.</vt:lpstr>
      <vt:lpstr>Nầy tôi quyết, rao Tin Lành, miền xa xăm, vùng hẻo lánh, để muôn dân nhận cứu ân, nhờ Chân Chúa chuộc hồn, thân.</vt:lpstr>
      <vt:lpstr>2. Nguyện đi nơi Chúa sai, dẫu khó khăn trong mọi đường, nào đâu quan tâm về sự vui sướng; </vt:lpstr>
      <vt:lpstr>Trần thế dẫu coi tôi người mộng ảo,  tên điên cuồng,  miễn được đẹp lòng  Chúa Jêsus luôn.</vt:lpstr>
      <vt:lpstr>Nầy tôi quyết, rao Tin Lành, miền xa xăm, vùng hẻo lánh, để muôn dân nhận cứu ân, nhờ Chân Chúa chuộc hồn, thân.</vt:lpstr>
      <vt:lpstr>3. Bạn ơi, sao phí hao sức tráng niên trong ngày vàng, miệt mài truy hoan mộng mơ chớp nhoáng. </vt:lpstr>
      <vt:lpstr>Hãy kíp thoát cảnh mê, lòng tư kỷ, cơn điên gàn,  đi truyền đạo ân điển  cùng nhân gian.</vt:lpstr>
      <vt:lpstr>Nầy tôi quyết, rao Tin Lành, miền xa xăm, vùng hẻo lánh, để muôn dân nhận cứu ân, nhờ Chân Chúa chuộc hồn, thân.</vt:lpstr>
      <vt:lpstr>4. Còn bao chiên cách xa, Chúa đang lo đem về rày, cần ta rao Tin Lành  cho chiên ấy; </vt:lpstr>
      <vt:lpstr>Hiện Chúa khiến tôi đi cùng nơi góp thâu chiên về, vô chuồng được âu yếm hằng no nê.</vt:lpstr>
      <vt:lpstr>Nầy tôi quyết, rao Tin Lành, miền xa xăm, vùng hẻo lánh, để muôn dân nhận cứu ân, nhờ Chân Chúa chuộc hồn, thân.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376</cp:revision>
  <dcterms:created xsi:type="dcterms:W3CDTF">2010-05-25T06:43:56Z</dcterms:created>
  <dcterms:modified xsi:type="dcterms:W3CDTF">2018-11-03T06:25:41Z</dcterms:modified>
</cp:coreProperties>
</file>