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9"/>
  </p:notesMasterIdLst>
  <p:sldIdLst>
    <p:sldId id="349" r:id="rId2"/>
    <p:sldId id="360" r:id="rId3"/>
    <p:sldId id="361" r:id="rId4"/>
    <p:sldId id="362" r:id="rId5"/>
    <p:sldId id="363" r:id="rId6"/>
    <p:sldId id="364" r:id="rId7"/>
    <p:sldId id="365" r:id="rId8"/>
    <p:sldId id="376" r:id="rId9"/>
    <p:sldId id="377" r:id="rId10"/>
    <p:sldId id="366" r:id="rId11"/>
    <p:sldId id="367" r:id="rId12"/>
    <p:sldId id="378" r:id="rId13"/>
    <p:sldId id="379" r:id="rId14"/>
    <p:sldId id="368" r:id="rId15"/>
    <p:sldId id="369" r:id="rId16"/>
    <p:sldId id="380" r:id="rId17"/>
    <p:sldId id="3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50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81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CDC06C-6A4D-4819-91FC-6B2AA96D37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9AE0EC-7E4C-464C-88FF-38E2CCF3BF6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AB7609A-CF66-4CCA-8A02-21AE56B6BD90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7FC9D53-DE2D-4299-98D5-C325CE6107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22C800F-FEA7-425E-ABC7-BC66C9350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28E7A-DEC9-4511-B208-D56701C242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28302-61E7-44E0-B636-44E04A04A6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DD182E2-E96B-4F5A-8930-1F30A17FC65F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F081C1D5-DB1E-4DF8-86AC-D67C4F7362E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2FDCDA27-C280-404F-90A6-5CB4B4ADBF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CCF6AFDC-44AD-4EEA-A61D-894CBAA0CA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309CAE3-D9A7-43AA-87F9-837586452320}" type="slidenum">
              <a:rPr lang="ru-RU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ru-R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95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0498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7548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215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50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075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70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403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03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595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78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238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9CB509-F934-4D57-BC70-35D6406AC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356</a:t>
            </a:r>
            <a:br>
              <a:rPr lang="en-US" dirty="0"/>
            </a:br>
            <a:r>
              <a:rPr lang="en-US" dirty="0"/>
              <a:t>MAU CHIẾU 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64781376-6A55-41FB-A636-7AD1F7A8205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Jêsus truyền ta </a:t>
            </a:r>
            <a:br>
              <a:rPr lang="en-US" altLang="en-US"/>
            </a:br>
            <a:r>
              <a:rPr lang="en-US" altLang="en-US"/>
              <a:t>rao cho mỗi người nghe Tin Lành, </a:t>
            </a:r>
            <a:br>
              <a:rPr lang="en-US" altLang="en-US"/>
            </a:br>
            <a:r>
              <a:rPr lang="en-US" altLang="en-US"/>
              <a:t>đèn linh kia </a:t>
            </a:r>
            <a:br>
              <a:rPr lang="en-US" altLang="en-US"/>
            </a:br>
            <a:r>
              <a:rPr lang="en-US" altLang="en-US"/>
              <a:t>mau chiếu lên! 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5B1293C8-9A38-4C09-BF68-76A781E43DB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Nay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chuộc</a:t>
            </a:r>
            <a:r>
              <a:rPr lang="en-US" altLang="en-US" dirty="0"/>
              <a:t> </a:t>
            </a:r>
            <a:r>
              <a:rPr lang="en-US" altLang="en-US" dirty="0" err="1"/>
              <a:t>rồi</a:t>
            </a:r>
            <a:r>
              <a:rPr lang="en-US" altLang="en-US" dirty="0"/>
              <a:t> </a:t>
            </a:r>
            <a:r>
              <a:rPr lang="en-US" altLang="en-US" dirty="0" err="1"/>
              <a:t>sao</a:t>
            </a:r>
            <a:r>
              <a:rPr lang="en-US" altLang="en-US" dirty="0"/>
              <a:t> ta </a:t>
            </a:r>
            <a:r>
              <a:rPr lang="en-US" altLang="en-US" dirty="0" err="1"/>
              <a:t>chối</a:t>
            </a:r>
            <a:r>
              <a:rPr lang="en-US" altLang="en-US" dirty="0"/>
              <a:t> </a:t>
            </a:r>
            <a:r>
              <a:rPr lang="en-US" altLang="en-US" dirty="0" err="1"/>
              <a:t>lệnh</a:t>
            </a:r>
            <a:r>
              <a:rPr lang="en-US" altLang="en-US" dirty="0"/>
              <a:t> Christ ban </a:t>
            </a:r>
            <a:r>
              <a:rPr lang="en-US" altLang="en-US" dirty="0" err="1"/>
              <a:t>hành</a:t>
            </a:r>
            <a:r>
              <a:rPr lang="en-US" altLang="en-US" dirty="0"/>
              <a:t>? Mau </a:t>
            </a:r>
            <a:r>
              <a:rPr lang="en-US" altLang="en-US" dirty="0" err="1"/>
              <a:t>chiếu</a:t>
            </a:r>
            <a:r>
              <a:rPr lang="en-US" altLang="en-US" dirty="0"/>
              <a:t> </a:t>
            </a:r>
            <a:r>
              <a:rPr lang="en-US" altLang="en-US" dirty="0" err="1"/>
              <a:t>sáng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soi</a:t>
            </a:r>
            <a:r>
              <a:rPr lang="en-US" altLang="en-US" dirty="0"/>
              <a:t> </a:t>
            </a:r>
            <a:r>
              <a:rPr lang="en-US" altLang="en-US" dirty="0" err="1"/>
              <a:t>rạng</a:t>
            </a:r>
            <a:r>
              <a:rPr lang="en-US" altLang="en-US" dirty="0"/>
              <a:t> </a:t>
            </a:r>
            <a:r>
              <a:rPr lang="en-US" altLang="en-US" dirty="0" err="1"/>
              <a:t>bốn</a:t>
            </a:r>
            <a:r>
              <a:rPr lang="en-US" altLang="en-US" dirty="0"/>
              <a:t> </a:t>
            </a:r>
            <a:r>
              <a:rPr lang="en-US" altLang="en-US" dirty="0" err="1"/>
              <a:t>bên</a:t>
            </a:r>
            <a:r>
              <a:rPr lang="en-US" altLang="en-US" dirty="0"/>
              <a:t>!</a:t>
            </a:r>
            <a:endParaRPr lang="ru-RU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D5FCCDEB-A1F7-4B44-9C91-8592E9D7AF2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Mau </a:t>
            </a:r>
            <a:r>
              <a:rPr lang="en-US" altLang="en-US" dirty="0" err="1">
                <a:solidFill>
                  <a:srgbClr val="FFFF00"/>
                </a:solidFill>
              </a:rPr>
              <a:t>chiếu</a:t>
            </a:r>
            <a:r>
              <a:rPr lang="en-US" altLang="en-US" dirty="0">
                <a:solidFill>
                  <a:srgbClr val="FFFF00"/>
                </a:solidFill>
              </a:rPr>
              <a:t> ra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người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xem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Phước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âm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quang</a:t>
            </a:r>
            <a:r>
              <a:rPr lang="en-US" altLang="en-US" dirty="0">
                <a:solidFill>
                  <a:srgbClr val="FFFF00"/>
                </a:solidFill>
              </a:rPr>
              <a:t>! Mau </a:t>
            </a:r>
            <a:r>
              <a:rPr lang="en-US" altLang="en-US" dirty="0" err="1">
                <a:solidFill>
                  <a:srgbClr val="FFFF00"/>
                </a:solidFill>
              </a:rPr>
              <a:t>chiếu</a:t>
            </a:r>
            <a:r>
              <a:rPr lang="en-US" altLang="en-US" dirty="0">
                <a:solidFill>
                  <a:srgbClr val="FFFF00"/>
                </a:solidFill>
              </a:rPr>
              <a:t> ra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người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trong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tối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mê</a:t>
            </a:r>
            <a:r>
              <a:rPr lang="en-US" altLang="en-US" dirty="0">
                <a:solidFill>
                  <a:srgbClr val="FFFF00"/>
                </a:solidFill>
              </a:rPr>
              <a:t> man!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210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22E29279-D354-44F0-9679-A1415098714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Họ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siết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trong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biển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mênh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lềnh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bềnh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trông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ngóng</a:t>
            </a:r>
            <a:r>
              <a:rPr lang="en-US" altLang="en-US" dirty="0">
                <a:solidFill>
                  <a:srgbClr val="FFFF00"/>
                </a:solidFill>
              </a:rPr>
              <a:t> ta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khêu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đèn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lên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849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26BD9D2F-12E3-4990-A030-92FAACD27A8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Ta tình nguyện đi nhân danh Chúa Jêsus trên trời, </a:t>
            </a:r>
            <a:br>
              <a:rPr lang="en-US" altLang="en-US"/>
            </a:br>
            <a:r>
              <a:rPr lang="en-US" altLang="en-US"/>
              <a:t>đèn linh kia </a:t>
            </a:r>
            <a:br>
              <a:rPr lang="en-US" altLang="en-US"/>
            </a:br>
            <a:r>
              <a:rPr lang="en-US" altLang="en-US"/>
              <a:t>mau chiếu lên! </a:t>
            </a:r>
            <a:endParaRPr lang="ru-R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225535E1-7555-43BE-B43C-24D1877B968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Rao </a:t>
            </a:r>
            <a:r>
              <a:rPr lang="en-US" altLang="en-US" dirty="0" err="1"/>
              <a:t>truyền</a:t>
            </a:r>
            <a:r>
              <a:rPr lang="en-US" altLang="en-US" dirty="0"/>
              <a:t> </a:t>
            </a:r>
            <a:r>
              <a:rPr lang="en-US" altLang="en-US" dirty="0" err="1"/>
              <a:t>tình</a:t>
            </a:r>
            <a:r>
              <a:rPr lang="en-US" altLang="en-US" dirty="0"/>
              <a:t> </a:t>
            </a:r>
            <a:r>
              <a:rPr lang="en-US" altLang="en-US" dirty="0" err="1"/>
              <a:t>yêu</a:t>
            </a:r>
            <a:r>
              <a:rPr lang="en-US" altLang="en-US" dirty="0"/>
              <a:t> </a:t>
            </a:r>
            <a:r>
              <a:rPr lang="en-US" altLang="en-US" dirty="0" err="1"/>
              <a:t>thương</a:t>
            </a:r>
            <a:r>
              <a:rPr lang="en-US" altLang="en-US" dirty="0"/>
              <a:t>, </a:t>
            </a:r>
            <a:r>
              <a:rPr lang="en-US" altLang="en-US" dirty="0" err="1"/>
              <a:t>ơn</a:t>
            </a:r>
            <a:r>
              <a:rPr lang="en-US" altLang="en-US" dirty="0"/>
              <a:t> </a:t>
            </a:r>
            <a:r>
              <a:rPr lang="en-US" altLang="en-US" dirty="0" err="1"/>
              <a:t>cứu</a:t>
            </a:r>
            <a:r>
              <a:rPr lang="en-US" altLang="en-US" dirty="0"/>
              <a:t> </a:t>
            </a:r>
            <a:r>
              <a:rPr lang="en-US" altLang="en-US" dirty="0" err="1"/>
              <a:t>chuộc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muôn</a:t>
            </a:r>
            <a:r>
              <a:rPr lang="en-US" altLang="en-US" dirty="0"/>
              <a:t> </a:t>
            </a:r>
            <a:r>
              <a:rPr lang="en-US" altLang="en-US" dirty="0" err="1"/>
              <a:t>người</a:t>
            </a:r>
            <a:r>
              <a:rPr lang="en-US" altLang="en-US" dirty="0"/>
              <a:t>. </a:t>
            </a:r>
            <a:br>
              <a:rPr lang="en-US" altLang="en-US" dirty="0"/>
            </a:br>
            <a:r>
              <a:rPr lang="en-US" altLang="en-US" dirty="0"/>
              <a:t>Mau </a:t>
            </a:r>
            <a:r>
              <a:rPr lang="en-US" altLang="en-US" dirty="0" err="1"/>
              <a:t>chiếu</a:t>
            </a:r>
            <a:r>
              <a:rPr lang="en-US" altLang="en-US" dirty="0"/>
              <a:t> </a:t>
            </a:r>
            <a:r>
              <a:rPr lang="en-US" altLang="en-US" dirty="0" err="1"/>
              <a:t>sáng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 err="1"/>
              <a:t>soi</a:t>
            </a:r>
            <a:r>
              <a:rPr lang="en-US" altLang="en-US" dirty="0"/>
              <a:t> </a:t>
            </a:r>
            <a:r>
              <a:rPr lang="en-US" altLang="en-US" dirty="0" err="1"/>
              <a:t>rạng</a:t>
            </a:r>
            <a:r>
              <a:rPr lang="en-US" altLang="en-US" dirty="0"/>
              <a:t> </a:t>
            </a:r>
            <a:r>
              <a:rPr lang="en-US" altLang="en-US" dirty="0" err="1"/>
              <a:t>bốn</a:t>
            </a:r>
            <a:r>
              <a:rPr lang="en-US" altLang="en-US" dirty="0"/>
              <a:t> </a:t>
            </a:r>
            <a:r>
              <a:rPr lang="en-US" altLang="en-US" dirty="0" err="1"/>
              <a:t>bên</a:t>
            </a:r>
            <a:r>
              <a:rPr lang="en-US" altLang="en-US" dirty="0"/>
              <a:t>!</a:t>
            </a:r>
            <a:endParaRPr lang="ru-RU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D5FCCDEB-A1F7-4B44-9C91-8592E9D7AF2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Mau </a:t>
            </a:r>
            <a:r>
              <a:rPr lang="en-US" altLang="en-US" dirty="0" err="1">
                <a:solidFill>
                  <a:srgbClr val="FFFF00"/>
                </a:solidFill>
              </a:rPr>
              <a:t>chiếu</a:t>
            </a:r>
            <a:r>
              <a:rPr lang="en-US" altLang="en-US" dirty="0">
                <a:solidFill>
                  <a:srgbClr val="FFFF00"/>
                </a:solidFill>
              </a:rPr>
              <a:t> ra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người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xem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Phước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âm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quang</a:t>
            </a:r>
            <a:r>
              <a:rPr lang="en-US" altLang="en-US" dirty="0">
                <a:solidFill>
                  <a:srgbClr val="FFFF00"/>
                </a:solidFill>
              </a:rPr>
              <a:t>! Mau </a:t>
            </a:r>
            <a:r>
              <a:rPr lang="en-US" altLang="en-US" dirty="0" err="1">
                <a:solidFill>
                  <a:srgbClr val="FFFF00"/>
                </a:solidFill>
              </a:rPr>
              <a:t>chiếu</a:t>
            </a:r>
            <a:r>
              <a:rPr lang="en-US" altLang="en-US" dirty="0">
                <a:solidFill>
                  <a:srgbClr val="FFFF00"/>
                </a:solidFill>
              </a:rPr>
              <a:t> ra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người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trong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tối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mê</a:t>
            </a:r>
            <a:r>
              <a:rPr lang="en-US" altLang="en-US" dirty="0">
                <a:solidFill>
                  <a:srgbClr val="FFFF00"/>
                </a:solidFill>
              </a:rPr>
              <a:t> man!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169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22E29279-D354-44F0-9679-A1415098714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Họ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siết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trong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biển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mênh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lềnh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bềnh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trông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ngóng</a:t>
            </a:r>
            <a:r>
              <a:rPr lang="en-US" altLang="en-US" dirty="0">
                <a:solidFill>
                  <a:srgbClr val="FFFF00"/>
                </a:solidFill>
              </a:rPr>
              <a:t> ta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khêu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đèn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lên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349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2A60F406-F52C-4F7D-B87C-307FF066E15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1. </a:t>
            </a:r>
            <a:r>
              <a:rPr lang="en-US" altLang="en-US" dirty="0" err="1"/>
              <a:t>Kìa</a:t>
            </a:r>
            <a:r>
              <a:rPr lang="en-US" altLang="en-US" dirty="0"/>
              <a:t>, </a:t>
            </a:r>
            <a:r>
              <a:rPr lang="en-US" altLang="en-US" dirty="0" err="1"/>
              <a:t>trông</a:t>
            </a:r>
            <a:r>
              <a:rPr lang="en-US" altLang="en-US" dirty="0"/>
              <a:t> </a:t>
            </a:r>
            <a:r>
              <a:rPr lang="en-US" altLang="en-US" dirty="0" err="1"/>
              <a:t>vực</a:t>
            </a:r>
            <a:r>
              <a:rPr lang="en-US" altLang="en-US" dirty="0"/>
              <a:t> </a:t>
            </a:r>
            <a:r>
              <a:rPr lang="en-US" altLang="en-US" dirty="0" err="1"/>
              <a:t>sâu</a:t>
            </a:r>
            <a:r>
              <a:rPr lang="en-US" altLang="en-US" dirty="0"/>
              <a:t> </a:t>
            </a:r>
            <a:r>
              <a:rPr lang="en-US" altLang="en-US" dirty="0" err="1"/>
              <a:t>đương</a:t>
            </a:r>
            <a:r>
              <a:rPr lang="en-US" altLang="en-US" dirty="0"/>
              <a:t> </a:t>
            </a:r>
            <a:r>
              <a:rPr lang="en-US" altLang="en-US" dirty="0" err="1"/>
              <a:t>lôi</a:t>
            </a:r>
            <a:r>
              <a:rPr lang="en-US" altLang="en-US" dirty="0"/>
              <a:t> </a:t>
            </a:r>
            <a:r>
              <a:rPr lang="en-US" altLang="en-US" dirty="0" err="1"/>
              <a:t>cuốn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hằng</a:t>
            </a:r>
            <a:r>
              <a:rPr lang="en-US" altLang="en-US" dirty="0"/>
              <a:t> bao </a:t>
            </a:r>
            <a:r>
              <a:rPr lang="en-US" altLang="en-US" dirty="0" err="1"/>
              <a:t>linh</a:t>
            </a:r>
            <a:r>
              <a:rPr lang="en-US" altLang="en-US" dirty="0"/>
              <a:t> </a:t>
            </a:r>
            <a:r>
              <a:rPr lang="en-US" altLang="en-US" dirty="0" err="1"/>
              <a:t>hồn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 err="1"/>
              <a:t>đèn</a:t>
            </a:r>
            <a:r>
              <a:rPr lang="en-US" altLang="en-US" dirty="0"/>
              <a:t> </a:t>
            </a:r>
            <a:r>
              <a:rPr lang="en-US" altLang="en-US" dirty="0" err="1"/>
              <a:t>linh</a:t>
            </a:r>
            <a:r>
              <a:rPr lang="en-US" altLang="en-US" dirty="0"/>
              <a:t> </a:t>
            </a:r>
            <a:r>
              <a:rPr lang="en-US" altLang="en-US" dirty="0" err="1"/>
              <a:t>kia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mau</a:t>
            </a:r>
            <a:r>
              <a:rPr lang="en-US" altLang="en-US" dirty="0"/>
              <a:t> </a:t>
            </a:r>
            <a:r>
              <a:rPr lang="en-US" altLang="en-US" dirty="0" err="1"/>
              <a:t>chiếu</a:t>
            </a:r>
            <a:r>
              <a:rPr lang="en-US" altLang="en-US" dirty="0"/>
              <a:t> </a:t>
            </a:r>
            <a:r>
              <a:rPr lang="en-US" altLang="en-US" dirty="0" err="1"/>
              <a:t>lên</a:t>
            </a:r>
            <a:r>
              <a:rPr lang="en-US" altLang="en-US" dirty="0"/>
              <a:t>! </a:t>
            </a:r>
            <a:endParaRPr lang="ru-RU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A23BE866-0FE1-45CF-A3E0-DC531D759F7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Sao ta </a:t>
            </a:r>
            <a:r>
              <a:rPr lang="en-US" altLang="en-US" dirty="0" err="1"/>
              <a:t>đành</a:t>
            </a:r>
            <a:r>
              <a:rPr lang="en-US" altLang="en-US" dirty="0"/>
              <a:t> </a:t>
            </a:r>
            <a:r>
              <a:rPr lang="en-US" altLang="en-US" dirty="0" err="1"/>
              <a:t>ngơ</a:t>
            </a:r>
            <a:r>
              <a:rPr lang="en-US" altLang="en-US" dirty="0"/>
              <a:t> tai </a:t>
            </a:r>
            <a:r>
              <a:rPr lang="en-US" altLang="en-US" dirty="0" err="1"/>
              <a:t>bưng</a:t>
            </a:r>
            <a:r>
              <a:rPr lang="en-US" altLang="en-US" dirty="0"/>
              <a:t> </a:t>
            </a:r>
            <a:r>
              <a:rPr lang="en-US" altLang="en-US" dirty="0" err="1"/>
              <a:t>mắt</a:t>
            </a:r>
            <a:r>
              <a:rPr lang="en-US" altLang="en-US" dirty="0"/>
              <a:t> </a:t>
            </a:r>
            <a:r>
              <a:rPr lang="en-US" altLang="en-US" dirty="0" err="1"/>
              <a:t>mặc</a:t>
            </a:r>
            <a:r>
              <a:rPr lang="en-US" altLang="en-US" dirty="0"/>
              <a:t> ai </a:t>
            </a:r>
            <a:r>
              <a:rPr lang="en-US" altLang="en-US" dirty="0" err="1"/>
              <a:t>kêu</a:t>
            </a:r>
            <a:r>
              <a:rPr lang="en-US" altLang="en-US" dirty="0"/>
              <a:t> </a:t>
            </a:r>
            <a:r>
              <a:rPr lang="en-US" altLang="en-US" dirty="0" err="1"/>
              <a:t>dồn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/>
              <a:t>Mau </a:t>
            </a:r>
            <a:r>
              <a:rPr lang="en-US" altLang="en-US" dirty="0" err="1"/>
              <a:t>chiếu</a:t>
            </a:r>
            <a:r>
              <a:rPr lang="en-US" altLang="en-US" dirty="0"/>
              <a:t> </a:t>
            </a:r>
            <a:r>
              <a:rPr lang="en-US" altLang="en-US" dirty="0" err="1"/>
              <a:t>sáng</a:t>
            </a:r>
            <a:r>
              <a:rPr lang="en-US" altLang="en-US" dirty="0"/>
              <a:t>, </a:t>
            </a:r>
            <a:r>
              <a:rPr lang="en-US" altLang="en-US" dirty="0" err="1"/>
              <a:t>soi</a:t>
            </a:r>
            <a:r>
              <a:rPr lang="en-US" altLang="en-US" dirty="0"/>
              <a:t> </a:t>
            </a:r>
            <a:r>
              <a:rPr lang="en-US" altLang="en-US" dirty="0" err="1"/>
              <a:t>rạng</a:t>
            </a:r>
            <a:r>
              <a:rPr lang="en-US" altLang="en-US" dirty="0"/>
              <a:t> </a:t>
            </a:r>
            <a:r>
              <a:rPr lang="en-US" altLang="en-US" dirty="0" err="1"/>
              <a:t>bốn</a:t>
            </a:r>
            <a:r>
              <a:rPr lang="en-US" altLang="en-US" dirty="0"/>
              <a:t> </a:t>
            </a:r>
            <a:r>
              <a:rPr lang="en-US" altLang="en-US" dirty="0" err="1"/>
              <a:t>bên</a:t>
            </a:r>
            <a:r>
              <a:rPr lang="en-US" altLang="en-US" dirty="0"/>
              <a:t>!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D5FCCDEB-A1F7-4B44-9C91-8592E9D7AF2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Mau </a:t>
            </a:r>
            <a:r>
              <a:rPr lang="en-US" altLang="en-US" dirty="0" err="1">
                <a:solidFill>
                  <a:srgbClr val="FFFF00"/>
                </a:solidFill>
              </a:rPr>
              <a:t>chiếu</a:t>
            </a:r>
            <a:r>
              <a:rPr lang="en-US" altLang="en-US" dirty="0">
                <a:solidFill>
                  <a:srgbClr val="FFFF00"/>
                </a:solidFill>
              </a:rPr>
              <a:t> ra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người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xem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Phước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âm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quang</a:t>
            </a:r>
            <a:r>
              <a:rPr lang="en-US" altLang="en-US" dirty="0">
                <a:solidFill>
                  <a:srgbClr val="FFFF00"/>
                </a:solidFill>
              </a:rPr>
              <a:t>! Mau </a:t>
            </a:r>
            <a:r>
              <a:rPr lang="en-US" altLang="en-US" dirty="0" err="1">
                <a:solidFill>
                  <a:srgbClr val="FFFF00"/>
                </a:solidFill>
              </a:rPr>
              <a:t>chiếu</a:t>
            </a:r>
            <a:r>
              <a:rPr lang="en-US" altLang="en-US" dirty="0">
                <a:solidFill>
                  <a:srgbClr val="FFFF00"/>
                </a:solidFill>
              </a:rPr>
              <a:t> ra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người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trong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tối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mê</a:t>
            </a:r>
            <a:r>
              <a:rPr lang="en-US" altLang="en-US" dirty="0">
                <a:solidFill>
                  <a:srgbClr val="FFFF00"/>
                </a:solidFill>
              </a:rPr>
              <a:t> man!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22E29279-D354-44F0-9679-A1415098714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Họ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siết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trong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biển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mênh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lềnh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bềnh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trông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ngóng</a:t>
            </a:r>
            <a:r>
              <a:rPr lang="en-US" altLang="en-US" dirty="0">
                <a:solidFill>
                  <a:srgbClr val="FFFF00"/>
                </a:solidFill>
              </a:rPr>
              <a:t> ta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khêu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đèn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lên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6C8229BB-8332-4D1C-AD0E-1967128AE6A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Muôn triệu người hiện đang tha thiết chờ mong Tin Lành, đèn linh kia </a:t>
            </a:r>
            <a:br>
              <a:rPr lang="en-US" altLang="en-US"/>
            </a:br>
            <a:r>
              <a:rPr lang="en-US" altLang="en-US"/>
              <a:t>mau chiếu lên!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943982AD-DF26-4B23-B130-53DAA98EA39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Mau </a:t>
            </a:r>
            <a:r>
              <a:rPr lang="en-US" altLang="en-US" dirty="0" err="1"/>
              <a:t>đi</a:t>
            </a:r>
            <a:r>
              <a:rPr lang="en-US" altLang="en-US" dirty="0"/>
              <a:t> </a:t>
            </a:r>
            <a:r>
              <a:rPr lang="en-US" altLang="en-US" dirty="0" err="1"/>
              <a:t>tìm</a:t>
            </a:r>
            <a:r>
              <a:rPr lang="en-US" altLang="en-US" dirty="0"/>
              <a:t> </a:t>
            </a:r>
            <a:r>
              <a:rPr lang="en-US" altLang="en-US" dirty="0" err="1"/>
              <a:t>họ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/>
              <a:t>ta </a:t>
            </a:r>
            <a:r>
              <a:rPr lang="en-US" altLang="en-US" dirty="0" err="1"/>
              <a:t>lơ</a:t>
            </a:r>
            <a:r>
              <a:rPr lang="en-US" altLang="en-US" dirty="0"/>
              <a:t> </a:t>
            </a:r>
            <a:r>
              <a:rPr lang="en-US" altLang="en-US" dirty="0" err="1"/>
              <a:t>lửng</a:t>
            </a:r>
            <a:r>
              <a:rPr lang="en-US" altLang="en-US" dirty="0"/>
              <a:t> </a:t>
            </a:r>
            <a:r>
              <a:rPr lang="en-US" altLang="en-US" dirty="0" err="1"/>
              <a:t>trì</a:t>
            </a:r>
            <a:r>
              <a:rPr lang="en-US" altLang="en-US" dirty="0"/>
              <a:t> </a:t>
            </a:r>
            <a:r>
              <a:rPr lang="en-US" altLang="en-US" dirty="0" err="1"/>
              <a:t>diên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sao</a:t>
            </a:r>
            <a:r>
              <a:rPr lang="en-US" altLang="en-US" dirty="0"/>
              <a:t> </a:t>
            </a:r>
            <a:r>
              <a:rPr lang="en-US" altLang="en-US" dirty="0" err="1"/>
              <a:t>đành</a:t>
            </a:r>
            <a:r>
              <a:rPr lang="en-US" altLang="en-US" dirty="0"/>
              <a:t>. </a:t>
            </a:r>
            <a:br>
              <a:rPr lang="en-US" altLang="en-US" dirty="0"/>
            </a:br>
            <a:r>
              <a:rPr lang="en-US" altLang="en-US" dirty="0"/>
              <a:t>Mau </a:t>
            </a:r>
            <a:r>
              <a:rPr lang="en-US" altLang="en-US" dirty="0" err="1"/>
              <a:t>chiếu</a:t>
            </a:r>
            <a:r>
              <a:rPr lang="en-US" altLang="en-US" dirty="0"/>
              <a:t> </a:t>
            </a:r>
            <a:r>
              <a:rPr lang="en-US" altLang="en-US" dirty="0" err="1"/>
              <a:t>sáng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soi</a:t>
            </a:r>
            <a:r>
              <a:rPr lang="en-US" altLang="en-US" dirty="0"/>
              <a:t> </a:t>
            </a:r>
            <a:r>
              <a:rPr lang="en-US" altLang="en-US" dirty="0" err="1"/>
              <a:t>rạng</a:t>
            </a:r>
            <a:r>
              <a:rPr lang="en-US" altLang="en-US" dirty="0"/>
              <a:t> </a:t>
            </a:r>
            <a:r>
              <a:rPr lang="en-US" altLang="en-US" dirty="0" err="1"/>
              <a:t>bốn</a:t>
            </a:r>
            <a:r>
              <a:rPr lang="en-US" altLang="en-US" dirty="0"/>
              <a:t> </a:t>
            </a:r>
            <a:r>
              <a:rPr lang="en-US" altLang="en-US" dirty="0" err="1"/>
              <a:t>bên</a:t>
            </a:r>
            <a:r>
              <a:rPr lang="en-US" altLang="en-US" dirty="0"/>
              <a:t>!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D5FCCDEB-A1F7-4B44-9C91-8592E9D7AF2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Mau </a:t>
            </a:r>
            <a:r>
              <a:rPr lang="en-US" altLang="en-US" dirty="0" err="1">
                <a:solidFill>
                  <a:srgbClr val="FFFF00"/>
                </a:solidFill>
              </a:rPr>
              <a:t>chiếu</a:t>
            </a:r>
            <a:r>
              <a:rPr lang="en-US" altLang="en-US" dirty="0">
                <a:solidFill>
                  <a:srgbClr val="FFFF00"/>
                </a:solidFill>
              </a:rPr>
              <a:t> ra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người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xem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Phước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âm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quang</a:t>
            </a:r>
            <a:r>
              <a:rPr lang="en-US" altLang="en-US" dirty="0">
                <a:solidFill>
                  <a:srgbClr val="FFFF00"/>
                </a:solidFill>
              </a:rPr>
              <a:t>! Mau </a:t>
            </a:r>
            <a:r>
              <a:rPr lang="en-US" altLang="en-US" dirty="0" err="1">
                <a:solidFill>
                  <a:srgbClr val="FFFF00"/>
                </a:solidFill>
              </a:rPr>
              <a:t>chiếu</a:t>
            </a:r>
            <a:r>
              <a:rPr lang="en-US" altLang="en-US" dirty="0">
                <a:solidFill>
                  <a:srgbClr val="FFFF00"/>
                </a:solidFill>
              </a:rPr>
              <a:t> ra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người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trong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tối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mê</a:t>
            </a:r>
            <a:r>
              <a:rPr lang="en-US" altLang="en-US" dirty="0">
                <a:solidFill>
                  <a:srgbClr val="FFFF00"/>
                </a:solidFill>
              </a:rPr>
              <a:t> man!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353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22E29279-D354-44F0-9679-A1415098714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Họ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siết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trong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biển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mênh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lềnh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bềnh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trông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ngóng</a:t>
            </a:r>
            <a:r>
              <a:rPr lang="en-US" altLang="en-US" dirty="0">
                <a:solidFill>
                  <a:srgbClr val="FFFF00"/>
                </a:solidFill>
              </a:rPr>
              <a:t> ta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khêu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đèn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lên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9345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5475</TotalTime>
  <Words>191</Words>
  <Application>Microsoft Office PowerPoint</Application>
  <PresentationFormat>Widescreen</PresentationFormat>
  <Paragraphs>18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Presentation1</vt:lpstr>
      <vt:lpstr>Thánh Ca 356 MAU CHIẾU RA</vt:lpstr>
      <vt:lpstr>1. Kìa, trông vực sâu đương lôi cuốn  hằng bao linh hồn, đèn linh kia  mau chiếu lên! </vt:lpstr>
      <vt:lpstr>Sao ta đành ngơ tai bưng mắt mặc ai kêu dồn, Mau chiếu sáng, soi rạng bốn bên!</vt:lpstr>
      <vt:lpstr>Mau chiếu ra cho người xem Phước âm quang! Mau chiếu ra cho người  trong tối mê man! </vt:lpstr>
      <vt:lpstr>Họ rên siết trong biển mênh mông lềnh bềnh,  trông ngóng ta  khêu đèn thánh lên.</vt:lpstr>
      <vt:lpstr>2. Muôn triệu người hiện đang tha thiết chờ mong Tin Lành, đèn linh kia  mau chiếu lên! </vt:lpstr>
      <vt:lpstr>Mau đi tìm họ,  ta lơ lửng trì diên  sao đành.  Mau chiếu sáng,  soi rạng bốn bên!</vt:lpstr>
      <vt:lpstr>Mau chiếu ra cho người xem Phước âm quang! Mau chiếu ra cho người  trong tối mê man! </vt:lpstr>
      <vt:lpstr>Họ rên siết trong biển mênh mông lềnh bềnh,  trông ngóng ta  khêu đèn thánh lên.</vt:lpstr>
      <vt:lpstr>3. Jêsus truyền ta  rao cho mỗi người nghe Tin Lành,  đèn linh kia  mau chiếu lên! </vt:lpstr>
      <vt:lpstr>Nay được chuộc rồi sao ta chối lệnh Christ ban hành? Mau chiếu sáng,  soi rạng bốn bên!</vt:lpstr>
      <vt:lpstr>Mau chiếu ra cho người xem Phước âm quang! Mau chiếu ra cho người  trong tối mê man! </vt:lpstr>
      <vt:lpstr>Họ rên siết trong biển mênh mông lềnh bềnh,  trông ngóng ta  khêu đèn thánh lên.</vt:lpstr>
      <vt:lpstr>4. Ta tình nguyện đi nhân danh Chúa Jêsus trên trời,  đèn linh kia  mau chiếu lên! </vt:lpstr>
      <vt:lpstr>Rao truyền tình yêu thương, ơn cứu chuộc  cho muôn người.  Mau chiếu sáng, soi rạng bốn bên!</vt:lpstr>
      <vt:lpstr>Mau chiếu ra cho người xem Phước âm quang! Mau chiếu ra cho người  trong tối mê man! </vt:lpstr>
      <vt:lpstr>Họ rên siết trong biển mênh mông lềnh bềnh,  trông ngóng ta  khêu đèn thánh lên.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378</cp:revision>
  <dcterms:created xsi:type="dcterms:W3CDTF">2010-05-25T06:43:56Z</dcterms:created>
  <dcterms:modified xsi:type="dcterms:W3CDTF">2018-11-03T06:24:51Z</dcterms:modified>
</cp:coreProperties>
</file>