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sldIdLst>
    <p:sldId id="363" r:id="rId2"/>
    <p:sldId id="364" r:id="rId3"/>
    <p:sldId id="365" r:id="rId4"/>
    <p:sldId id="3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67" d="100"/>
          <a:sy n="67" d="100"/>
        </p:scale>
        <p:origin x="1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3D929C-2814-4F04-B0A1-FD0B4526DB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44AAD-54D8-40DB-887B-0F15DDE4C0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669FF8D-3BA7-4F07-BE2A-1ED46FA8FFF2}" type="datetimeFigureOut">
              <a:rPr lang="ru-RU"/>
              <a:pPr>
                <a:defRPr/>
              </a:pPr>
              <a:t>08.11.2018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03F33E-32F9-4ED0-ADE1-8D781E989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9A1B00A-1C47-4ADE-B750-53AA13D2B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46FBD-746D-42EB-9241-3E5CBC81EB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0375-0F20-439B-A293-17ABEEDD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B3F7BF-9E12-40B8-AE4F-3781FA1A724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359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9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8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357</a:t>
            </a:r>
            <a:br>
              <a:rPr lang="vi-VN" dirty="0"/>
            </a:br>
            <a:r>
              <a:rPr lang="vi-VN" dirty="0"/>
              <a:t>TA SAI NGƯƠI </a:t>
            </a:r>
            <a:br>
              <a:rPr lang="vi-VN" dirty="0"/>
            </a:br>
            <a:r>
              <a:rPr lang="vi-VN" dirty="0"/>
              <a:t>ĐI ĐÁNH LƯỚI TỘI NHÂN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Ta sai ngươi đi </a:t>
            </a:r>
            <a:br>
              <a:rPr lang="vi-VN" dirty="0"/>
            </a:br>
            <a:r>
              <a:rPr lang="vi-VN" dirty="0"/>
              <a:t>đánh lưới tội nhân,</a:t>
            </a:r>
            <a:br>
              <a:rPr lang="vi-VN" dirty="0"/>
            </a:br>
            <a:r>
              <a:rPr lang="vi-VN" dirty="0"/>
              <a:t>Đem bao tội nhân quy chân diệt tà.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Ta sai ngươi đi đánh lưới tội nhân, Nếu ngươi phục tùng Ta. Vực tội nhân gần xa, lìa tay chúng ác ma,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2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Ta sai ngươi đi </a:t>
            </a:r>
            <a:br>
              <a:rPr lang="vi-VN" dirty="0"/>
            </a:br>
            <a:r>
              <a:rPr lang="vi-VN" dirty="0"/>
              <a:t>đánh lưới tội nhân, </a:t>
            </a:r>
            <a:br>
              <a:rPr lang="vi-VN" dirty="0"/>
            </a:br>
            <a:r>
              <a:rPr lang="vi-VN" dirty="0"/>
              <a:t>Nếu ngươi </a:t>
            </a:r>
            <a:br>
              <a:rPr lang="vi-VN" dirty="0"/>
            </a:br>
            <a:r>
              <a:rPr lang="vi-VN" dirty="0"/>
              <a:t>phục tùng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857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5464</TotalTime>
  <Words>38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Presentation1</vt:lpstr>
      <vt:lpstr>Thánh Ca 357 TA SAI NGƯƠI  ĐI ĐÁNH LƯỚI TỘI NHÂN</vt:lpstr>
      <vt:lpstr>Ta sai ngươi đi  đánh lưới tội nhân, Đem bao tội nhân quy chân diệt tà. </vt:lpstr>
      <vt:lpstr>Ta sai ngươi đi đánh lưới tội nhân, Nếu ngươi phục tùng Ta. Vực tội nhân gần xa, lìa tay chúng ác ma, </vt:lpstr>
      <vt:lpstr>Ta sai ngươi đi  đánh lưới tội nhân,  Nếu ngươi  phục tùng Ta.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An Phan</cp:lastModifiedBy>
  <cp:revision>380</cp:revision>
  <dcterms:created xsi:type="dcterms:W3CDTF">2010-05-25T06:43:56Z</dcterms:created>
  <dcterms:modified xsi:type="dcterms:W3CDTF">2018-11-08T06:29:42Z</dcterms:modified>
</cp:coreProperties>
</file>