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1" r:id="rId9"/>
    <p:sldId id="370" r:id="rId10"/>
    <p:sldId id="369" r:id="rId11"/>
    <p:sldId id="368" r:id="rId12"/>
    <p:sldId id="367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6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A87796-2636-42FF-A8FD-9CAEAE2526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8E92E-8ACF-462A-B30B-391BEA45A13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D701D2F-18D6-4198-8730-0D9B6947FF9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305508-3260-4525-B5EA-C98ED0F82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8FF9301-FE0A-4460-965C-DA8E03AB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D04D-9A41-4342-8294-82713E2998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3518E-29F5-44F2-AB75-C5DF9F658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874F75-8CC7-47BB-852E-FA6D7952119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A406AAC-28DC-4374-89F1-EAEF6F0615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E98655F-3A04-4818-A451-00FFA56F46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11727F4-F510-49E2-9D84-60937BCC6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7D6DC8-B04C-4BAB-AFDC-83B2853456F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6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47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5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9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3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8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258CA-AA30-4323-B947-AAF20B9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358</a:t>
            </a:r>
            <a:br>
              <a:rPr lang="en-US" dirty="0"/>
            </a:br>
            <a:r>
              <a:rPr lang="en-US" dirty="0"/>
              <a:t>TRÁCH NHIỆM </a:t>
            </a:r>
            <a:br>
              <a:rPr lang="en-US" dirty="0"/>
            </a:br>
            <a:r>
              <a:rPr lang="en-US" dirty="0"/>
              <a:t>GIẢNG TIN LÀNH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9355CD7-A8C3-4FE4-9BBE-930DE5D34F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5.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phó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</a:t>
            </a:r>
            <a:r>
              <a:rPr lang="en-US" altLang="en-US" dirty="0" err="1"/>
              <a:t>hòa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dám</a:t>
            </a:r>
            <a:r>
              <a:rPr lang="en-US" altLang="en-US" dirty="0"/>
              <a:t> </a:t>
            </a:r>
            <a:r>
              <a:rPr lang="en-US" altLang="en-US" dirty="0" err="1"/>
              <a:t>hẹn</a:t>
            </a:r>
            <a:r>
              <a:rPr lang="en-US" altLang="en-US" dirty="0"/>
              <a:t> </a:t>
            </a:r>
            <a:r>
              <a:rPr lang="en-US" altLang="en-US" dirty="0" err="1"/>
              <a:t>lần</a:t>
            </a:r>
            <a:r>
              <a:rPr lang="en-US" altLang="en-US" dirty="0"/>
              <a:t>,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tránh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br>
              <a:rPr lang="en-US" altLang="en-US" dirty="0"/>
            </a:br>
            <a:r>
              <a:rPr lang="en-US" altLang="en-US" dirty="0" err="1"/>
              <a:t>gây</a:t>
            </a:r>
            <a:r>
              <a:rPr lang="en-US" altLang="en-US" dirty="0"/>
              <a:t> </a:t>
            </a:r>
            <a:r>
              <a:rPr lang="en-US" altLang="en-US" dirty="0" err="1"/>
              <a:t>cấn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3F87AD-D06C-4C65-AC5E-9677CC3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phó</a:t>
            </a:r>
            <a:r>
              <a:rPr lang="en-US" altLang="en-US" dirty="0"/>
              <a:t> </a:t>
            </a:r>
            <a:r>
              <a:rPr lang="en-US" altLang="en-US" dirty="0" err="1"/>
              <a:t>thác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bất</a:t>
            </a:r>
            <a:r>
              <a:rPr lang="en-US" altLang="en-US" dirty="0"/>
              <a:t> </a:t>
            </a:r>
            <a:r>
              <a:rPr lang="en-US" altLang="en-US" dirty="0" err="1"/>
              <a:t>tuân</a:t>
            </a:r>
            <a:r>
              <a:rPr lang="en-US" altLang="en-US" dirty="0"/>
              <a:t>. </a:t>
            </a:r>
            <a:r>
              <a:rPr lang="en-US" altLang="en-US" dirty="0" err="1"/>
              <a:t>Nên</a:t>
            </a:r>
            <a:r>
              <a:rPr lang="en-US" altLang="en-US" dirty="0"/>
              <a:t>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lần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EB61400-A9F6-4C02-B6CD-761ADFC3DC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Nguyền hết lòng quyết hiến trọn đời đây, lao khổ bao quản, vui trả nợ nầy, Kìa mũ quý báu </a:t>
            </a:r>
            <a:br>
              <a:rPr lang="en-US" altLang="en-US"/>
            </a:br>
            <a:r>
              <a:rPr lang="en-US" altLang="en-US"/>
              <a:t>vinh bấy,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25D0A10-1B16-47A0-8A2D-C794E28215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đến chắc sẽ ban thưởng phước thay, Muôn muôn thiên sứ đàn tấu tiệc bày, Vui mãi Chúa tôi hiệp vầy.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03431FA-1250-46CE-BA08-390F5FD31A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Ngày Chúa gần lắm, dám hẹn rày mai. Tôi phải rao giảng lao khổ nào nại, Nguyền trải khắp chốn hăng hái.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77E5A81-A78F-4E8F-8D79-6E00A4E19D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bá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, Mau </a:t>
            </a:r>
            <a:r>
              <a:rPr lang="en-US" altLang="en-US" dirty="0" err="1"/>
              <a:t>mau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tin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đài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DA8F078-8BBF-493F-8AEF-9AFA9D7A96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Vì Chúa từ ái đoái chọn đời tôi, Tôi phải nôn nả lo cứu người tội, Dìu dắt chúng thoát tăm tối.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76CFF27-30DB-4D34-B2FE-37BD3878AAC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cút</a:t>
            </a:r>
            <a:r>
              <a:rPr lang="en-US" altLang="en-US" dirty="0"/>
              <a:t> </a:t>
            </a:r>
            <a:r>
              <a:rPr lang="en-US" altLang="en-US" dirty="0" err="1"/>
              <a:t>côi</a:t>
            </a:r>
            <a:r>
              <a:rPr lang="en-US" altLang="en-US" dirty="0"/>
              <a:t>,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móc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tháng</a:t>
            </a:r>
            <a:r>
              <a:rPr lang="en-US" altLang="en-US" dirty="0"/>
              <a:t> </a:t>
            </a:r>
            <a:r>
              <a:rPr lang="en-US" altLang="en-US" dirty="0" err="1"/>
              <a:t>nhuần</a:t>
            </a:r>
            <a:r>
              <a:rPr lang="en-US" altLang="en-US" dirty="0"/>
              <a:t> </a:t>
            </a:r>
            <a:r>
              <a:rPr lang="en-US" altLang="en-US" dirty="0" err="1"/>
              <a:t>gội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giảng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C1E7DFD-51EB-4899-BB75-38266A921F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Thần Chúa hằng cứ thúc giục lòng tôi, Tôi chẳng quên nỗi đau khổ đồng loại, Dường lửa đốt </a:t>
            </a:r>
            <a:br>
              <a:rPr lang="en-US" altLang="en-US"/>
            </a:br>
            <a:r>
              <a:rPr lang="en-US" altLang="en-US"/>
              <a:t>thúc tôi tới.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0FEC7E2-5068-4C42-A5AB-530FDBB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vốn</a:t>
            </a:r>
            <a:r>
              <a:rPr lang="en-US" altLang="en-US" dirty="0"/>
              <a:t> </a:t>
            </a:r>
            <a:r>
              <a:rPr lang="en-US" altLang="en-US" dirty="0" err="1"/>
              <a:t>yếu</a:t>
            </a:r>
            <a:r>
              <a:rPr lang="en-US" altLang="en-US" dirty="0"/>
              <a:t> </a:t>
            </a:r>
            <a:r>
              <a:rPr lang="en-US" altLang="en-US" dirty="0" err="1"/>
              <a:t>đuối</a:t>
            </a:r>
            <a:r>
              <a:rPr lang="en-US" altLang="en-US" dirty="0"/>
              <a:t>, nay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nóng</a:t>
            </a:r>
            <a:r>
              <a:rPr lang="en-US" altLang="en-US" dirty="0"/>
              <a:t> </a:t>
            </a:r>
            <a:r>
              <a:rPr lang="en-US" altLang="en-US" dirty="0" err="1"/>
              <a:t>sôi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ngồi</a:t>
            </a:r>
            <a:r>
              <a:rPr lang="en-US" altLang="en-US" dirty="0"/>
              <a:t> </a:t>
            </a:r>
            <a:r>
              <a:rPr lang="en-US" altLang="en-US" dirty="0" err="1"/>
              <a:t>ngó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r>
              <a:rPr lang="en-US" altLang="en-US" dirty="0" err="1"/>
              <a:t>Chìm</a:t>
            </a:r>
            <a:r>
              <a:rPr lang="en-US" altLang="en-US" dirty="0"/>
              <a:t> </a:t>
            </a:r>
            <a:r>
              <a:rPr lang="en-US" altLang="en-US" dirty="0" err="1"/>
              <a:t>nổi</a:t>
            </a:r>
            <a:r>
              <a:rPr lang="en-US" altLang="en-US" dirty="0"/>
              <a:t> </a:t>
            </a:r>
            <a:r>
              <a:rPr lang="en-US" altLang="en-US" dirty="0" err="1"/>
              <a:t>khóc</a:t>
            </a:r>
            <a:r>
              <a:rPr lang="en-US" altLang="en-US" dirty="0"/>
              <a:t> than </a:t>
            </a:r>
            <a:r>
              <a:rPr lang="en-US" altLang="en-US" dirty="0" err="1"/>
              <a:t>sụt</a:t>
            </a:r>
            <a:r>
              <a:rPr lang="en-US" altLang="en-US" dirty="0"/>
              <a:t> </a:t>
            </a:r>
            <a:r>
              <a:rPr lang="en-US" altLang="en-US" dirty="0" err="1"/>
              <a:t>sồi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BCF96FB-1F1A-4616-A9B8-BFC43E2B80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Đường lối dầu lắm núi dựng ngàn quanh, Tôi mãi dong ruổi bao quản gập ghềnh, Bằng chẳng, khốn khó khôn lánh,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B26D877-CD9D-4A83-B129-F8F2154615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khó</a:t>
            </a:r>
            <a:r>
              <a:rPr lang="en-US" altLang="en-US" dirty="0"/>
              <a:t> </a:t>
            </a:r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.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,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vớt</a:t>
            </a:r>
            <a:r>
              <a:rPr lang="en-US" altLang="en-US" dirty="0"/>
              <a:t> bao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5475</TotalTime>
  <Words>290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358 TRÁCH NHIỆM  GIẢNG TIN LÀNH</vt:lpstr>
      <vt:lpstr>1. Ngày Chúa gần lắm, dám hẹn rày mai. Tôi phải rao giảng lao khổ nào nại, Nguyền trải khắp chốn hăng hái. </vt:lpstr>
      <vt:lpstr>Quyết chí bá cáo ân điển láng lai, Mau mau đưa dắt người thế tin Ngài, Cùng hưởng phước trên lạc đài. </vt:lpstr>
      <vt:lpstr>2. Vì Chúa từ ái đoái chọn đời tôi, Tôi phải nôn nả lo cứu người tội, Dìu dắt chúng thoát tăm tối. </vt:lpstr>
      <vt:lpstr>Cứu Chúa giúp sức tôi kẻ cút côi, Ơn trên mưa móc ngày tháng nhuần gội, Tôi mãi giảng rao Đạo Trời. </vt:lpstr>
      <vt:lpstr>3. Thần Chúa hằng cứ thúc giục lòng tôi, Tôi chẳng quên nỗi đau khổ đồng loại, Dường lửa đốt  thúc tôi tới. </vt:lpstr>
      <vt:lpstr>Trước vốn yếu đuối, nay hóa nóng sôi, Nên tôi không thể ngồi ngó người tội, Chìm nổi khóc than sụt sồi.</vt:lpstr>
      <vt:lpstr>4. Đường lối dầu lắm núi dựng ngàn quanh, Tôi mãi dong ruổi bao quản gập ghềnh, Bằng chẳng, khốn khó khôn lánh, </vt:lpstr>
      <vt:lpstr>Khốn khó nếu không đi cứu chúng sanh. Nay tôi xin quyết cùng Chúa đồng hành, Hầu cứu vớt bao hồn linh.</vt:lpstr>
      <vt:lpstr>5. Vì Chúa đã phó chức vụ hòa thân, Tôi quyết rao giảng đâu dám hẹn lần, Dầu muốn tránh bước gây cấn, </vt:lpstr>
      <vt:lpstr>Chúa cứ phó thác không thể bất tuân. Nên nay tôi quyết nhờ Chúa vẹn phần, Vì biết Chúa  kêu một lần.</vt:lpstr>
      <vt:lpstr>6. Nguyền hết lòng quyết hiến trọn đời đây, lao khổ bao quản, vui trả nợ nầy, Kìa mũ quý báu  vinh bấy, </vt:lpstr>
      <vt:lpstr>Chúa đến chắc sẽ ban thưởng phước thay, Muôn muôn thiên sứ đàn tấu tiệc bày, Vui mãi Chúa tôi hiệp vầy.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378</cp:revision>
  <dcterms:created xsi:type="dcterms:W3CDTF">2010-05-25T06:43:56Z</dcterms:created>
  <dcterms:modified xsi:type="dcterms:W3CDTF">2018-11-03T06:23:39Z</dcterms:modified>
</cp:coreProperties>
</file>