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49" r:id="rId2"/>
    <p:sldId id="360" r:id="rId3"/>
    <p:sldId id="362" r:id="rId4"/>
    <p:sldId id="361" r:id="rId5"/>
    <p:sldId id="363" r:id="rId6"/>
    <p:sldId id="365" r:id="rId7"/>
    <p:sldId id="371" r:id="rId8"/>
    <p:sldId id="364" r:id="rId9"/>
    <p:sldId id="367" r:id="rId10"/>
    <p:sldId id="374" r:id="rId11"/>
    <p:sldId id="366" r:id="rId12"/>
    <p:sldId id="369" r:id="rId13"/>
    <p:sldId id="372" r:id="rId14"/>
    <p:sldId id="368" r:id="rId15"/>
    <p:sldId id="370" r:id="rId16"/>
    <p:sldId id="3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40D4E3-B57E-4FB2-9D2B-1941D644DF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A73A5-9FCF-448E-AC0C-6F9C5E439D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3B4D01E-D68F-439C-9531-500BA586A9F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23AAD49-7299-47F4-B0DB-D7BC7A8CED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26BE0A6-18EF-4886-A8ED-16972B052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312D-2A43-4EF8-A0AF-6F86A0293C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81C65-924C-4208-B856-C357C9D92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71E52C-E586-4F16-BFE5-9D8A85F5EB8C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2FD1FD96-5A38-4AD7-B603-BBD827CD32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D5207A3E-C936-4453-8FBC-82C7599265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4214D82-64CD-4BA3-8D95-4DDCB31BC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01BEF1-73AD-47C2-9630-009F2AD03147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6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3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5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01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3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1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6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77A3C2-5FF3-496E-81C4-41BC84FC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359</a:t>
            </a:r>
            <a:br>
              <a:rPr lang="en-US" dirty="0"/>
            </a:br>
            <a:r>
              <a:rPr lang="en-US" dirty="0"/>
              <a:t>Ớ SI-ÔN, HÃY MAU LÊN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75E5452-87B8-4212-90FC-52D916DD23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Giảng tin bình an nầy, Tin vui mừng bấy: Tin Jêsus chí nhân, Chuộc tội,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ân xá muôn dân.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B76407C-EA9A-4D86-86E9-BE6F2A08BD7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4. Chính phận sự ngươi là vực bao kẻ đang luân vong, Jêsus vì họ chịu chết huyết tuôn </a:t>
            </a:r>
            <a:br>
              <a:rPr lang="en-US" altLang="en-US"/>
            </a:br>
            <a:r>
              <a:rPr lang="vi-VN" altLang="en-US"/>
              <a:t>ròng ròng.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9902BE8-49EB-4621-806C-4B1805F6DAE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Trọng nhiệm nhà ngươi không nên bê trễ e cho rằng Làm rơi viên </a:t>
            </a:r>
            <a:br>
              <a:rPr lang="en-US" altLang="en-US" dirty="0"/>
            </a:br>
            <a:r>
              <a:rPr lang="vi-VN" altLang="en-US" dirty="0"/>
              <a:t>bích ngọc đính </a:t>
            </a:r>
            <a:br>
              <a:rPr lang="en-US" altLang="en-US" dirty="0"/>
            </a:br>
            <a:r>
              <a:rPr lang="vi-VN" altLang="en-US" dirty="0"/>
              <a:t>mão Jêsus chăng. 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AD6DFE3-2271-4608-8F74-CA18D841D72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Giảng tin bình an nầy, Tin vui mừng bấy: Tin Jêsus chí nhân, Chuộc tội,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ân xá muôn dân.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F2C9CA3-FAB7-4C7B-85D3-B7362F22016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5. Hiến hậu tự ngươi đặng truyền ra Phước âm quang vinh, Cũng đem bạc tiến hầu giúp chúng trên lộ trình.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12ABC6F-08E9-4970-8F1D-F2C0313EFD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Và cầu nguyện luôn hầu họ giao chiến không nao sờn, Điều ngươi dâng </a:t>
            </a:r>
            <a:br>
              <a:rPr lang="en-US" altLang="en-US" dirty="0"/>
            </a:br>
            <a:r>
              <a:rPr lang="vi-VN" altLang="en-US" dirty="0"/>
              <a:t>đấy Ngài sẽ trả </a:t>
            </a:r>
            <a:br>
              <a:rPr lang="en-US" altLang="en-US" dirty="0"/>
            </a:br>
            <a:r>
              <a:rPr lang="vi-VN" altLang="en-US" dirty="0"/>
              <a:t>muôn phần hơn. 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EA06812-F94A-4149-8D2B-2357574445C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Giảng tin bình an nầy, Tin vui mừng bấy: Tin Jêsus chí nhân, Chuộc tội,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ân xá muôn dân.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19150AF-4C5F-4A6F-B8A2-9D3E43A4715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1. Ớ Si-ôn ơi, </a:t>
            </a:r>
            <a:br>
              <a:rPr lang="en-US" altLang="en-US" dirty="0"/>
            </a:br>
            <a:r>
              <a:rPr lang="vi-VN" altLang="en-US" dirty="0"/>
              <a:t>làm trọn thiên chức, </a:t>
            </a:r>
            <a:br>
              <a:rPr lang="en-US" altLang="en-US" dirty="0"/>
            </a:br>
            <a:r>
              <a:rPr lang="vi-VN" altLang="en-US" dirty="0"/>
              <a:t>mau lên ngươi, Giảng Jêsus là Sự Sáng </a:t>
            </a:r>
            <a:br>
              <a:rPr lang="en-US" altLang="en-US" dirty="0"/>
            </a:br>
            <a:r>
              <a:rPr lang="vi-VN" altLang="en-US" dirty="0"/>
              <a:t>soi cho mọi người.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1296BCD-1405-4B48-AF40-8238D37DE5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Ngài dùng quyền năng dựng nên muôn nước muôn muôn dân, Ngài thật không muốn nhìn thấy một ai trầm luân.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8A296B0-7B86-418A-A056-54F65754C9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Giảng tin bình an nầy, Tin vui mừng bấy: Tin Jêsus chí nhân, Chuộc tội,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ân xá muôn dân.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7530ADD-0A85-4873-9AF1-24995F970C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Ức triệu sanh linh hiện còn đang đắm trong u minh, Mối dây ô tội buộc trói giữa nơi ngục hình.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AA977A3-A133-4A3B-9169-17D63F482C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Tuyệt chưa ai rao</a:t>
            </a:r>
            <a:br>
              <a:rPr lang="en-US" altLang="en-US" dirty="0"/>
            </a:br>
            <a:r>
              <a:rPr lang="vi-VN" altLang="en-US" dirty="0"/>
              <a:t>Jêsus tuôn huyết </a:t>
            </a:r>
            <a:br>
              <a:rPr lang="en-US" altLang="en-US" dirty="0"/>
            </a:br>
            <a:r>
              <a:rPr lang="vi-VN" altLang="en-US" dirty="0"/>
              <a:t>ban ơn lành, Ngài xưa cam chết hầu kẻ tin được trùng sanh.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A527986-6CE0-4C7A-B21E-C548E644B6F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Giảng tin bình an nầy, Tin vui mừng bấy: Tin Jêsus chí nhân, Chuộc tội,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ân xá muôn dân.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4EDF5C5-D83F-4695-9258-5EA00C629D9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Hãy truyền mau cho mọi người muôn nước nghe đinh ninh, Đấng ban </a:t>
            </a:r>
            <a:br>
              <a:rPr lang="en-US" altLang="en-US"/>
            </a:br>
            <a:r>
              <a:rPr lang="vi-VN" altLang="en-US"/>
              <a:t>cho họ </a:t>
            </a:r>
            <a:r>
              <a:rPr lang="en-US" altLang="en-US"/>
              <a:t>cuộc </a:t>
            </a:r>
            <a:r>
              <a:rPr lang="vi-VN" altLang="en-US"/>
              <a:t>sống, </a:t>
            </a:r>
            <a:br>
              <a:rPr lang="en-US" altLang="en-US"/>
            </a:br>
            <a:r>
              <a:rPr lang="vi-VN" altLang="en-US"/>
              <a:t>ấy Cha nhân lành.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14D5DC6-418A-4E0B-9A8D-78F0879C537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Vì vật dựng nên, </a:t>
            </a:r>
            <a:br>
              <a:rPr lang="en-US" altLang="en-US" dirty="0"/>
            </a:br>
            <a:r>
              <a:rPr lang="vi-VN" altLang="en-US" dirty="0"/>
              <a:t>Ngài hy sinh xuống nơi đê hèn, Thập tự cam chết vực chúng sống </a:t>
            </a:r>
            <a:br>
              <a:rPr lang="en-US" altLang="en-US" dirty="0"/>
            </a:br>
            <a:r>
              <a:rPr lang="vi-VN" altLang="en-US" dirty="0"/>
              <a:t>vui thượng thiên.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5481</TotalTime>
  <Words>253</Words>
  <Application>Microsoft Office PowerPoint</Application>
  <PresentationFormat>Widescreen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359 Ớ SI-ÔN, HÃY MAU LÊN  </vt:lpstr>
      <vt:lpstr>1. Ớ Si-ôn ơi,  làm trọn thiên chức,  mau lên ngươi, Giảng Jêsus là Sự Sáng  soi cho mọi người. </vt:lpstr>
      <vt:lpstr>Ngài dùng quyền năng dựng nên muôn nước muôn muôn dân, Ngài thật không muốn nhìn thấy một ai trầm luân. </vt:lpstr>
      <vt:lpstr>Giảng tin bình an nầy, Tin vui mừng bấy: Tin Jêsus chí nhân, Chuộc tội,  ân xá muôn dân. </vt:lpstr>
      <vt:lpstr>2. Ức triệu sanh linh hiện còn đang đắm trong u minh, Mối dây ô tội buộc trói giữa nơi ngục hình. </vt:lpstr>
      <vt:lpstr>Tuyệt chưa ai rao Jêsus tuôn huyết  ban ơn lành, Ngài xưa cam chết hầu kẻ tin được trùng sanh. </vt:lpstr>
      <vt:lpstr>Giảng tin bình an nầy, Tin vui mừng bấy: Tin Jêsus chí nhân, Chuộc tội,  ân xá muôn dân. </vt:lpstr>
      <vt:lpstr>3. Hãy truyền mau cho mọi người muôn nước nghe đinh ninh, Đấng ban  cho họ cuộc sống,  ấy Cha nhân lành. </vt:lpstr>
      <vt:lpstr>Vì vật dựng nên,  Ngài hy sinh xuống nơi đê hèn, Thập tự cam chết vực chúng sống  vui thượng thiên. </vt:lpstr>
      <vt:lpstr>Giảng tin bình an nầy, Tin vui mừng bấy: Tin Jêsus chí nhân, Chuộc tội,  ân xá muôn dân. </vt:lpstr>
      <vt:lpstr>4. Chính phận sự ngươi là vực bao kẻ đang luân vong, Jêsus vì họ chịu chết huyết tuôn  ròng ròng. </vt:lpstr>
      <vt:lpstr>Trọng nhiệm nhà ngươi không nên bê trễ e cho rằng Làm rơi viên  bích ngọc đính  mão Jêsus chăng. </vt:lpstr>
      <vt:lpstr>Giảng tin bình an nầy, Tin vui mừng bấy: Tin Jêsus chí nhân, Chuộc tội,  ân xá muôn dân. </vt:lpstr>
      <vt:lpstr>5. Hiến hậu tự ngươi đặng truyền ra Phước âm quang vinh, Cũng đem bạc tiến hầu giúp chúng trên lộ trình. </vt:lpstr>
      <vt:lpstr>Và cầu nguyện luôn hầu họ giao chiến không nao sờn, Điều ngươi dâng  đấy Ngài sẽ trả  muôn phần hơn. </vt:lpstr>
      <vt:lpstr>Giảng tin bình an nầy, Tin vui mừng bấy: Tin Jêsus chí nhân, Chuộc tội,  ân xá muôn dân.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382</cp:revision>
  <dcterms:created xsi:type="dcterms:W3CDTF">2010-05-25T06:43:56Z</dcterms:created>
  <dcterms:modified xsi:type="dcterms:W3CDTF">2018-11-03T06:23:06Z</dcterms:modified>
</cp:coreProperties>
</file>