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349" r:id="rId2"/>
    <p:sldId id="360" r:id="rId3"/>
    <p:sldId id="363" r:id="rId4"/>
    <p:sldId id="361" r:id="rId5"/>
    <p:sldId id="362" r:id="rId6"/>
    <p:sldId id="373" r:id="rId7"/>
    <p:sldId id="364" r:id="rId8"/>
    <p:sldId id="374" r:id="rId9"/>
    <p:sldId id="375" r:id="rId10"/>
    <p:sldId id="365" r:id="rId11"/>
    <p:sldId id="366" r:id="rId12"/>
    <p:sldId id="376" r:id="rId13"/>
    <p:sldId id="377" r:id="rId14"/>
    <p:sldId id="367" r:id="rId15"/>
    <p:sldId id="368" r:id="rId16"/>
    <p:sldId id="378" r:id="rId17"/>
    <p:sldId id="379" r:id="rId18"/>
    <p:sldId id="369" r:id="rId19"/>
    <p:sldId id="370" r:id="rId20"/>
    <p:sldId id="380" r:id="rId21"/>
    <p:sldId id="381" r:id="rId22"/>
    <p:sldId id="371" r:id="rId23"/>
    <p:sldId id="372" r:id="rId24"/>
    <p:sldId id="382" r:id="rId25"/>
    <p:sldId id="3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9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4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1" Type="http://schemas.openxmlformats.org/officeDocument/2006/relationships/tableStyles" Target="tableStyles.xml"/><Relationship Id="rId30" Type="http://schemas.openxmlformats.org/officeDocument/2006/relationships/theme" Target="theme/them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2E3447-71B3-4DA9-9329-1BF901EDC2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80968-9271-4D80-9C23-05C1EAE402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EEDA4F-0AC2-4007-8011-A6C98ACDC5F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F23726B-8BC3-4D98-9300-966976E1A4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A4B59D-5701-40D1-A25F-DC4067E73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4E231-2128-45D8-B3D2-8B0BD7126E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2596-295E-45B5-BB64-9D3F0590B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0DFB3D-5EE1-4EE4-8803-3AD1C9A1AD2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E33D2CD9-5B11-4A53-8AE2-4D9C311ABE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EF015284-6E13-43D3-9148-19F77F112E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86FCD6DA-6E90-45D7-8948-10406DCF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3D4C87-146D-4C82-BCE8-1D7493777E5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2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9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00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69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5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4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3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8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8BDC5-4955-469C-A409-D53CF603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360</a:t>
            </a:r>
            <a:br>
              <a:rPr lang="en-US" dirty="0"/>
            </a:br>
            <a:r>
              <a:rPr lang="en-US" dirty="0"/>
              <a:t>HÃY ĐI NÓI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A3CBE5B-66CE-446C-820C-1953090F34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Đồng bào Nam, Bắc, Trung đang trầm luân, Hăm lăm triệu người mong cứu ân.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5279F3A-DE64-44E6-B939-38DAA170C0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Rừng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núi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dân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r>
              <a:rPr lang="en-US" altLang="en-US" dirty="0"/>
              <a:t> ta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lo </a:t>
            </a:r>
            <a:r>
              <a:rPr lang="en-US" altLang="en-US" dirty="0" err="1"/>
              <a:t>chuyên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236F895-6394-4B2E-91D2-0F0B2F4863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Hãy đi nói,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nói ra cùng các dân, Jêsus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chết thay tội nhân.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2739D1-2946-43F9-A4DF-DB73B5CF8D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gần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481A4C9-BF8D-4963-8FE4-C35AA19A72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Kìa, Lào, Miên, Ấn, Nam dương, Nhật, Hoa, Xiêm, Tây tạng, toàn lân quốc ta.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F60F754-A2EF-4D4D-B980-3FAE06D6DDC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Hè</a:t>
            </a:r>
            <a:r>
              <a:rPr lang="en-US" altLang="en-US" dirty="0"/>
              <a:t>,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rao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gặp</a:t>
            </a:r>
            <a:r>
              <a:rPr lang="en-US" altLang="en-US" dirty="0"/>
              <a:t> lao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nại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B7E5296-4516-4A9E-B6BA-CEC918AA3B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Hãy đi nói,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nói ra cùng các dân, Jêsus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chết thay tội nhân.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02599B2-B119-481D-8CB1-DFD8979BE1C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gần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74457DF-75DF-4CD4-90E0-9462B5C5A1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Ngài họp thâu giữa thế gian một dân </a:t>
            </a:r>
            <a:br>
              <a:rPr lang="en-US" altLang="en-US"/>
            </a:br>
            <a:r>
              <a:rPr lang="en-US" altLang="en-US"/>
              <a:t>cho danh Ngài, </a:t>
            </a:r>
            <a:br>
              <a:rPr lang="en-US" altLang="en-US"/>
            </a:br>
            <a:r>
              <a:rPr lang="en-US" altLang="en-US"/>
              <a:t>màu da chẳng phân.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7E69BD8-395D-4378-826D-AA9544AF6E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Ngày ân điển chưa qua, ta nguyền dâng trọn đời rao giảng cách chuyên cần.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C820BFC-AA45-4252-AD1C-70E7A64057A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Cùng truyền cho chúng sinh đang trầm luân, Tin Lành từ trời ban cứu ân.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4D41C77-E8C2-47B5-B224-40784CA13B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Hãy đi nói,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nói ra cùng các dân, Jêsus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chết thay tội nhân.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5BF0C9B-ED26-4D52-B947-5542C5117A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gần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D34A524-07F9-4A5A-99B0-96722A6AEB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6.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</a:t>
            </a:r>
            <a:r>
              <a:rPr lang="en-US" altLang="en-US" dirty="0" err="1"/>
              <a:t>rao</a:t>
            </a:r>
            <a:r>
              <a:rPr lang="en-US" altLang="en-US" dirty="0"/>
              <a:t> Tin </a:t>
            </a:r>
            <a:r>
              <a:rPr lang="en-US" altLang="en-US" dirty="0" err="1"/>
              <a:t>Lành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, Cho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hay. </a:t>
            </a:r>
            <a:endParaRPr lang="ru-RU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EE2B211-6952-4FC2-894A-AB7D063EC6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Tận khi điểm trang xong Tân phụ đây, Thì Jêsus </a:t>
            </a:r>
            <a:br>
              <a:rPr lang="en-US" altLang="en-US"/>
            </a:br>
            <a:r>
              <a:rPr lang="en-US" altLang="en-US"/>
              <a:t>tái lâm vui vầy. </a:t>
            </a:r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FC4B0EF-A3F1-421C-80D6-3E4407BCFD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Hãy đi nói,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nói ra cùng các dân, Jêsus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chết thay tội nhân.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E69DF9A-D0C5-4E1E-BA2D-75302AA6DF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gần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0F9FE3A-6511-4D36-819A-339CB3FA05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Nào Âu, Á, Úc, Mỹ, Phi, mọi dân,</a:t>
            </a:r>
            <a:br>
              <a:rPr lang="en-US" altLang="en-US"/>
            </a:br>
            <a:r>
              <a:rPr lang="en-US" altLang="en-US"/>
              <a:t> Tận hồi Christ </a:t>
            </a:r>
            <a:br>
              <a:rPr lang="en-US" altLang="en-US"/>
            </a:br>
            <a:r>
              <a:rPr lang="en-US" altLang="en-US"/>
              <a:t>tái lâm nơi trần.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54A06C0-A488-4E6D-BF37-77DA9CF778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Hãy đi nói,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nói ra cùng các dân, Jêsus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chết thay tội nhân.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4613E56-4FA7-4D17-9190-5A8F0379ED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gần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61D61EA-A811-448B-9211-0D67040AF9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Nầy là thiên chức Cơ đốc đồ ơi, Vâng theo lệnh Christ, không nghỉ ngơi,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1AB762E-9FBF-40AC-BD5D-683A66719EE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Giục nhau quyết rao Tin Lành cùng nơi, Rằng Ngài chết thế cho muôn người.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CF78857-47E6-4AED-A9E7-BA10810B36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Hãy đi nói,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nói ra cùng các dân, Jêsus Christ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chết thay tội nhân.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7C415A2-8B99-4572-B113-1A7EE0ADC7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gần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5491</TotalTime>
  <Words>226</Words>
  <Application>Microsoft Office PowerPoint</Application>
  <PresentationFormat>Widescreen</PresentationFormat>
  <Paragraphs>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Thánh Ca 360 HÃY ĐI NÓI</vt:lpstr>
      <vt:lpstr>1. Cùng truyền cho chúng sinh đang trầm luân, Tin Lành từ trời ban cứu ân. </vt:lpstr>
      <vt:lpstr>Nào Âu, Á, Úc, Mỹ, Phi, mọi dân,  Tận hồi Christ  tái lâm nơi trần. </vt:lpstr>
      <vt:lpstr>Hãy đi nói,  nói ra cùng các dân, Jêsus Christ  chết thay tội nhân. </vt:lpstr>
      <vt:lpstr>Truyền cùng nhau  đi rao cho các dân,  Ngày phục lâm  Chúa Jêsus gần.</vt:lpstr>
      <vt:lpstr>2. Nầy là thiên chức Cơ đốc đồ ơi, Vâng theo lệnh Christ, không nghỉ ngơi, </vt:lpstr>
      <vt:lpstr>Giục nhau quyết rao Tin Lành cùng nơi, Rằng Ngài chết thế cho muôn người. </vt:lpstr>
      <vt:lpstr>Hãy đi nói,  nói ra cùng các dân, Jêsus Christ  chết thay tội nhân. </vt:lpstr>
      <vt:lpstr>Truyền cùng nhau  đi rao cho các dân,  Ngày phục lâm  Chúa Jêsus gần.</vt:lpstr>
      <vt:lpstr>3. Đồng bào Nam, Bắc, Trung đang trầm luân, Hăm lăm triệu người mong cứu ân. </vt:lpstr>
      <vt:lpstr>Rừng sâu núi cao kia  còn nhiều dân,  Nhiệm vụ ta quyết  lo chuyên cần. </vt:lpstr>
      <vt:lpstr>Hãy đi nói,  nói ra cùng các dân, Jêsus Christ  chết thay tội nhân. </vt:lpstr>
      <vt:lpstr>Truyền cùng nhau  đi rao cho các dân,  Ngày phục lâm  Chúa Jêsus gần.</vt:lpstr>
      <vt:lpstr>4. Kìa, Lào, Miên, Ấn, Nam dương, Nhật, Hoa, Xiêm, Tây tạng, toàn lân quốc ta. </vt:lpstr>
      <vt:lpstr>Hè, đem cứu ân  rao cho gần xa,  Dầu gặp lao khổ  không nại hà. </vt:lpstr>
      <vt:lpstr>Hãy đi nói,  nói ra cùng các dân, Jêsus Christ  chết thay tội nhân. </vt:lpstr>
      <vt:lpstr>Truyền cùng nhau  đi rao cho các dân,  Ngày phục lâm  Chúa Jêsus gần.</vt:lpstr>
      <vt:lpstr>5. Ngài họp thâu giữa thế gian một dân  cho danh Ngài,  màu da chẳng phân. </vt:lpstr>
      <vt:lpstr>Ngày ân điển chưa qua, ta nguyền dâng trọn đời rao giảng cách chuyên cần. </vt:lpstr>
      <vt:lpstr>Hãy đi nói,  nói ra cùng các dân, Jêsus Christ  chết thay tội nhân. </vt:lpstr>
      <vt:lpstr>Truyền cùng nhau  đi rao cho các dân,  Ngày phục lâm  Chúa Jêsus gần.</vt:lpstr>
      <vt:lpstr>6. Nguyền cùng nhau giảng rao Tin Lành ngay, Cho toàn cầu  tội nhân rõ hay. </vt:lpstr>
      <vt:lpstr>Tận khi điểm trang xong Tân phụ đây, Thì Jêsus  tái lâm vui vầy. </vt:lpstr>
      <vt:lpstr>Hãy đi nói,  nói ra cùng các dân, Jêsus Christ  chết thay tội nhân. </vt:lpstr>
      <vt:lpstr>Truyền cùng nhau  đi rao cho các dân,  Ngày phục lâm  Chúa Jêsus gần.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383</cp:revision>
  <dcterms:created xsi:type="dcterms:W3CDTF">2010-05-25T06:43:56Z</dcterms:created>
  <dcterms:modified xsi:type="dcterms:W3CDTF">2018-11-03T06:22:28Z</dcterms:modified>
</cp:coreProperties>
</file>