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4" r:id="rId6"/>
    <p:sldId id="365" r:id="rId7"/>
    <p:sldId id="370" r:id="rId8"/>
    <p:sldId id="366" r:id="rId9"/>
    <p:sldId id="367" r:id="rId10"/>
    <p:sldId id="371" r:id="rId11"/>
    <p:sldId id="368" r:id="rId12"/>
    <p:sldId id="369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85BDC-684A-4494-BBCD-5816934083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338B3-62EC-4CEE-A12D-FBF86AD152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F7BF34C-84F4-48FD-AB13-D3AB1C82784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593E09-3951-4FEF-ADF9-F0FB15616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D0555F1-CD08-4151-A1E9-BE19C9C2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B60F-7D7D-4910-8317-CC549E01A6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F518F-926A-4342-B25E-DB42D3A53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5E58DC-9C4E-4B32-B5B2-E0C0F773EC4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99F6CF3-8848-48DB-86AE-377151B356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BEBAD09-A9D0-448B-8A0F-04CFCC1601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3302ABD-1C23-49DC-85A5-138A9CFED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3C86F-8EEB-4C98-BEFB-1F0D63316DE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04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8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1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23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09F09-C348-42B0-8158-E8FFB45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361</a:t>
            </a:r>
            <a:br>
              <a:rPr lang="en-US" dirty="0"/>
            </a:br>
            <a:r>
              <a:rPr lang="en-US" dirty="0"/>
              <a:t>AI GIẢNG TIN LÀNH?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C8E840-A306-4F8E-BDDC-2AE3908399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lên miền cao giảng truyền</a:t>
            </a:r>
            <a:r>
              <a:rPr lang="vi-VN" altLang="en-US">
                <a:solidFill>
                  <a:srgbClr val="FFFF00"/>
                </a:solidFill>
              </a:rPr>
              <a:t>,</a:t>
            </a:r>
            <a:r>
              <a:rPr lang="en-US" altLang="en-US">
                <a:solidFill>
                  <a:srgbClr val="FFFF00"/>
                </a:solidFill>
              </a:rPr>
              <a:t> vâng theo Jêsus phán tuyên. Khắp cả thế giới phải nghe ơn ban, ai nấy vào chốn vĩnh an.</a:t>
            </a:r>
            <a:r>
              <a:rPr lang="vi-VN" altLang="en-US">
                <a:solidFill>
                  <a:srgbClr val="FFFF00"/>
                </a:solidFill>
              </a:rPr>
              <a:t>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E55DF5-C296-4470-9D1D-3827C1B066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Thì giờ cứu rỗi sắp hết nay mai, Đạo Trời </a:t>
            </a:r>
            <a:r>
              <a:rPr lang="en-US" altLang="en-US"/>
              <a:t>kíp </a:t>
            </a:r>
            <a:r>
              <a:rPr lang="vi-VN" altLang="en-US"/>
              <a:t>giảng khắp </a:t>
            </a:r>
            <a:br>
              <a:rPr lang="en-US" altLang="en-US"/>
            </a:br>
            <a:r>
              <a:rPr lang="vi-VN" altLang="en-US"/>
              <a:t>dân sơn nhai</a:t>
            </a:r>
            <a:r>
              <a:rPr lang="en-US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7982519-C8A0-474C-94E5-FB062E1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Của cải, tâm, thân Chúa ban cho ai, Dâng cứu người thoát nguy tai</a:t>
            </a:r>
            <a:r>
              <a:rPr lang="en-US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0007B75-8C32-418C-A6CF-E640B01818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lên miền cao giảng truyền</a:t>
            </a:r>
            <a:r>
              <a:rPr lang="vi-VN" altLang="en-US">
                <a:solidFill>
                  <a:srgbClr val="FFFF00"/>
                </a:solidFill>
              </a:rPr>
              <a:t>,</a:t>
            </a:r>
            <a:r>
              <a:rPr lang="en-US" altLang="en-US">
                <a:solidFill>
                  <a:srgbClr val="FFFF00"/>
                </a:solidFill>
              </a:rPr>
              <a:t> vâng theo Jêsus phán tuyên. Khắp cả thế giới phải nghe ơn ban, ai nấy vào chốn vĩnh an.</a:t>
            </a:r>
            <a:r>
              <a:rPr lang="vi-VN" altLang="en-US">
                <a:solidFill>
                  <a:srgbClr val="FFFF00"/>
                </a:solidFill>
              </a:rPr>
              <a:t>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0BD30DB-C6F9-4A50-B03C-665069C63F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Đồng bào thiểu số ở nơi non xanh,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rỗi</a:t>
            </a:r>
            <a:r>
              <a:rPr lang="en-US" altLang="en-US" dirty="0"/>
              <a:t> </a:t>
            </a:r>
            <a:r>
              <a:rPr lang="vi-VN" altLang="en-US" dirty="0"/>
              <a:t>khác chi tôi anh,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B39A37A-29E5-42A2-AC28-7C97080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Sống </a:t>
            </a:r>
            <a:r>
              <a:rPr lang="en-US" altLang="en-US"/>
              <a:t>chẳng biết Chúa</a:t>
            </a:r>
            <a:r>
              <a:rPr lang="vi-VN" altLang="en-US"/>
              <a:t>,</a:t>
            </a:r>
            <a:r>
              <a:rPr lang="en-US" altLang="en-US"/>
              <a:t> mấy ai quan tâm rao giảng sự sống Phúc Âm</a:t>
            </a:r>
            <a:r>
              <a:rPr lang="vi-VN" altLang="en-US"/>
              <a:t>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89FD98F-E7B5-4D6F-8223-DAD0805F32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lên miền cao giảng truyền</a:t>
            </a:r>
            <a:r>
              <a:rPr lang="vi-VN" altLang="en-US">
                <a:solidFill>
                  <a:srgbClr val="FFFF00"/>
                </a:solidFill>
              </a:rPr>
              <a:t>,</a:t>
            </a:r>
            <a:r>
              <a:rPr lang="en-US" altLang="en-US">
                <a:solidFill>
                  <a:srgbClr val="FFFF00"/>
                </a:solidFill>
              </a:rPr>
              <a:t> vâng theo Jêsus phán tuyên. Khắp cả thế giới phải nghe ơn ban, ai nấy vào chốn vĩnh an.</a:t>
            </a:r>
            <a:r>
              <a:rPr lang="vi-VN" altLang="en-US">
                <a:solidFill>
                  <a:srgbClr val="FFFF00"/>
                </a:solidFill>
              </a:rPr>
              <a:t>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EF5E563-3800-4ABA-8F3D-6A46098256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Kìa, tình cảnh ấy có ai thương</a:t>
            </a:r>
            <a:r>
              <a:rPr lang="en-US" altLang="en-US"/>
              <a:t> tâm</a:t>
            </a:r>
            <a:r>
              <a:rPr lang="vi-VN" altLang="en-US"/>
              <a:t>, Đồng lòng quyết chí kíp lên sơn </a:t>
            </a:r>
            <a:r>
              <a:rPr lang="en-US" altLang="en-US"/>
              <a:t>lâm</a:t>
            </a:r>
            <a:r>
              <a:rPr lang="vi-VN" altLang="en-US"/>
              <a:t>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525878E-43A6-4556-BB13-89ECF4A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Cứu kẻ bơ vơ, </a:t>
            </a:r>
            <a:br>
              <a:rPr lang="en-US" altLang="en-US" dirty="0"/>
            </a:br>
            <a:r>
              <a:rPr lang="vi-VN" altLang="en-US" dirty="0"/>
              <a:t>tối tăm lạc đường,</a:t>
            </a:r>
            <a:br>
              <a:rPr lang="en-US" altLang="en-US" dirty="0"/>
            </a:br>
            <a:r>
              <a:rPr lang="vi-VN" altLang="en-US" dirty="0"/>
              <a:t>Đưa d</a:t>
            </a:r>
            <a:r>
              <a:rPr lang="en-US" altLang="en-US" dirty="0" err="1"/>
              <a:t>ẫn</a:t>
            </a:r>
            <a:r>
              <a:rPr lang="vi-VN" altLang="en-US" dirty="0"/>
              <a:t> vào </a:t>
            </a:r>
            <a:br>
              <a:rPr lang="en-US" altLang="en-US" dirty="0"/>
            </a:br>
            <a:r>
              <a:rPr lang="vi-VN" altLang="en-US" dirty="0"/>
              <a:t>chốn an khương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4BF46F4-3F50-4A11-8983-7BFA35ACF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lên miền cao giảng truyền</a:t>
            </a:r>
            <a:r>
              <a:rPr lang="vi-VN" altLang="en-US">
                <a:solidFill>
                  <a:srgbClr val="FFFF00"/>
                </a:solidFill>
              </a:rPr>
              <a:t>,</a:t>
            </a:r>
            <a:r>
              <a:rPr lang="en-US" altLang="en-US">
                <a:solidFill>
                  <a:srgbClr val="FFFF00"/>
                </a:solidFill>
              </a:rPr>
              <a:t> vâng theo Jêsus phán tuyên. Khắp cả thế giới phải nghe ơn ban, ai nấy vào chốn vĩnh an.</a:t>
            </a:r>
            <a:r>
              <a:rPr lang="vi-VN" altLang="en-US">
                <a:solidFill>
                  <a:srgbClr val="FFFF00"/>
                </a:solidFill>
              </a:rPr>
              <a:t>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F16448C-87D6-4FEF-BD02-C5D9D65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Đồng bào thiểu số </a:t>
            </a:r>
            <a:r>
              <a:rPr lang="en-US" altLang="en-US"/>
              <a:t>đón trông thiên ân</a:t>
            </a:r>
            <a:r>
              <a:rPr lang="vi-VN" altLang="en-US"/>
              <a:t>, Mình được Chúa cứu, </a:t>
            </a:r>
            <a:r>
              <a:rPr lang="en-US" altLang="en-US"/>
              <a:t>nỡ sao an thân.</a:t>
            </a:r>
            <a:r>
              <a:rPr lang="vi-VN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76531B5-1BCC-412E-84B4-A3B6C21D9E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br>
              <a:rPr lang="en-US" altLang="en-US" dirty="0"/>
            </a:b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5505</TotalTime>
  <Words>241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361 AI GIẢNG TIN LÀNH?</vt:lpstr>
      <vt:lpstr>1. Đồng bào thiểu số ở nơi non xanh, cần được cứu rỗi khác chi tôi anh, </vt:lpstr>
      <vt:lpstr>Sống chẳng biết Chúa, mấy ai quan tâm rao giảng sự sống Phúc Âm. </vt:lpstr>
      <vt:lpstr>Mau lên miền cao giảng truyền, vâng theo Jêsus phán tuyên. Khắp cả thế giới phải nghe ơn ban, ai nấy vào chốn vĩnh an. </vt:lpstr>
      <vt:lpstr>2. Kìa, tình cảnh ấy có ai thương tâm, Đồng lòng quyết chí kíp lên sơn lâm, </vt:lpstr>
      <vt:lpstr>Cứu kẻ bơ vơ,  tối tăm lạc đường, Đưa dẫn vào  chốn an khương</vt:lpstr>
      <vt:lpstr>Mau lên miền cao giảng truyền, vâng theo Jêsus phán tuyên. Khắp cả thế giới phải nghe ơn ban, ai nấy vào chốn vĩnh an. </vt:lpstr>
      <vt:lpstr>3. Đồng bào thiểu số đón trông thiên ân, Mình được Chúa cứu, nỡ sao an thân. </vt:lpstr>
      <vt:lpstr>Đến với anh em  đỡ nâng tâm linh  cho đến ngày Chúa quang vinh.</vt:lpstr>
      <vt:lpstr>Mau lên miền cao giảng truyền, vâng theo Jêsus phán tuyên. Khắp cả thế giới phải nghe ơn ban, ai nấy vào chốn vĩnh an. </vt:lpstr>
      <vt:lpstr>4. Thì giờ cứu rỗi sắp hết nay mai, Đạo Trời kíp giảng khắp  dân sơn nhai.</vt:lpstr>
      <vt:lpstr>Của cải, tâm, thân Chúa ban cho ai, Dâng cứu người thoát nguy tai.</vt:lpstr>
      <vt:lpstr>Mau lên miền cao giảng truyền, vâng theo Jêsus phán tuyên. Khắp cả thế giới phải nghe ơn ban, ai nấy vào chốn vĩnh an.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383</cp:revision>
  <dcterms:created xsi:type="dcterms:W3CDTF">2010-05-25T06:43:56Z</dcterms:created>
  <dcterms:modified xsi:type="dcterms:W3CDTF">2018-11-03T06:35:01Z</dcterms:modified>
</cp:coreProperties>
</file>