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0" r:id="rId9"/>
    <p:sldId id="371" r:id="rId10"/>
    <p:sldId id="366" r:id="rId11"/>
    <p:sldId id="367" r:id="rId12"/>
    <p:sldId id="372" r:id="rId13"/>
    <p:sldId id="373" r:id="rId14"/>
    <p:sldId id="368" r:id="rId15"/>
    <p:sldId id="369" r:id="rId16"/>
    <p:sldId id="374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8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ED29D8-F01C-42F6-B049-F9E4125CE5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B1A84-B4F7-406E-A18C-C97EE1847F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F91F6D1-C3F9-4D52-9128-1BF2356513F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20F15BF-E4F1-47D1-AAD4-9C843264D8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41D67E-1184-45E0-BFC9-547238683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3E70-5FBF-4C1C-A61D-4242D04B82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0E872-664B-4199-9E52-5736B7D3D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165B3D-6131-4039-9DE2-FC4BA7C076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B05F621-8308-4801-8D43-1EB0E1B5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19E31E5-474B-4DFD-948A-C732DA9AF1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6A03685-41AD-498A-926C-0BE6ED7A8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E82A5-55BE-4609-A8D2-43A007079D8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0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06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40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8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4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8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C32B5-DA75-4558-B9EF-8253A045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362</a:t>
            </a:r>
            <a:br>
              <a:rPr lang="en-US" dirty="0"/>
            </a:br>
            <a:r>
              <a:rPr lang="en-US" dirty="0"/>
              <a:t>XIN CHÚA SAI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90DF789-7271-421D-B502-D1B085913A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Biết bao kẻ hấp hối vì ác khiên đọa đày, Hãy nghe chúng </a:t>
            </a:r>
            <a:br>
              <a:rPr lang="en-US" altLang="en-US"/>
            </a:br>
            <a:r>
              <a:rPr lang="vi-VN" altLang="en-US"/>
              <a:t>rên siếc gào kêu </a:t>
            </a:r>
            <a:br>
              <a:rPr lang="en-US" altLang="en-US"/>
            </a:br>
            <a:r>
              <a:rPr lang="vi-VN" altLang="en-US"/>
              <a:t>đêm ngày.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FDA32E7-C995-4EE8-9444-843B90F7EB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Anh chị ơi, </a:t>
            </a:r>
            <a:br>
              <a:rPr lang="en-US" altLang="en-US" dirty="0"/>
            </a:br>
            <a:r>
              <a:rPr lang="vi-VN" altLang="en-US" dirty="0"/>
              <a:t>cùng nhau chạy đi vớt chúng ngay, </a:t>
            </a:r>
            <a:br>
              <a:rPr lang="en-US" altLang="en-US" dirty="0"/>
            </a:br>
            <a:r>
              <a:rPr lang="vi-VN" altLang="en-US" dirty="0"/>
              <a:t>Mau mau đáp: "Có chính tôi, hãy sai rày!"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504FD78-7D56-47CC-804E-933FD9FFB2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Cúi xin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ban lệnh sai,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Lòng nay nguyện vâng tiếng Ngài gọi thân ái.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86D010-3C62-4E4F-809B-BE11789FF8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Cúi xin Ngài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vui sai phái,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Thưa: "Dạ! có tôi đây,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xin Chúa sai rày.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4CBE9C0-6CEF-4231-B9ED-41753C2EA9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Nay hoặc mai rồi đây mùa thâu hoạch tận cùng, Chúng ta sẽ thâu lúa vào kho trùng trùng.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802C472-1476-4439-986C-31A0B7B952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Mong được trông nụ tươi cười nơi Chúa chúng ta, Mong nghe Chúa ban khen, "Được lắm, con à!"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413B0C1-2D76-4752-950F-5E73DA0587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Cúi xin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ban lệnh sai,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Lòng nay nguyện vâng tiếng Ngài gọi thân ái.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D6A9948-3596-4B20-927E-961836845C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Cúi xin Ngài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vui sai phái,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Thưa: "Dạ! có tôi đây,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xin Chúa sai rày.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EAE604A-0F7F-4C50-AE17-531EA52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Hãy nghe </a:t>
            </a:r>
            <a:br>
              <a:rPr lang="en-US" altLang="en-US"/>
            </a:br>
            <a:r>
              <a:rPr lang="vi-VN" altLang="en-US"/>
              <a:t>tiếng êm ái kìa </a:t>
            </a:r>
            <a:br>
              <a:rPr lang="en-US" altLang="en-US"/>
            </a:br>
            <a:r>
              <a:rPr lang="vi-VN" altLang="en-US"/>
              <a:t>Chủ mùa gặt truyền: </a:t>
            </a:r>
            <a:br>
              <a:rPr lang="en-US" altLang="en-US"/>
            </a:br>
            <a:r>
              <a:rPr lang="vi-VN" altLang="en-US"/>
              <a:t>"Có ai muốn đi giúp việc Ta đây liền?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481502A-471E-47E8-8477-7422FBFAAA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Ai nguy</a:t>
            </a:r>
            <a:r>
              <a:rPr lang="en-US" altLang="en-US"/>
              <a:t>ệ</a:t>
            </a:r>
            <a:r>
              <a:rPr lang="vi-VN" altLang="en-US"/>
              <a:t>n đi dìu nâng người hấp hối vẩn vơ, Ai vui chỉ chúng biết chân lý bây giờ".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18E4315-42E0-48C3-B67F-625C537292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Cúi xin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ban lệnh sai,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Lòng nay nguyện vâng tiếng Ngài gọi thân ái.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BE38C6A-A44B-40AF-9D9E-7AC3905D99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Cúi xin Ngài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vui sai phái,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Thưa: "Dạ! có tôi đây,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xin Chúa sai rày.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637611-FE1E-4939-8795-24AC8583A8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Than hồng xưa chạm nơi miệng của tiên tri Ngài, Khiến </a:t>
            </a:r>
            <a:br>
              <a:rPr lang="en-US" altLang="en-US" dirty="0"/>
            </a:br>
            <a:r>
              <a:rPr lang="vi-VN" altLang="en-US" dirty="0"/>
              <a:t>Ê</a:t>
            </a:r>
            <a:r>
              <a:rPr lang="en-US" altLang="en-US" dirty="0"/>
              <a:t>-</a:t>
            </a:r>
            <a:r>
              <a:rPr lang="vi-VN" altLang="en-US" dirty="0"/>
              <a:t>sai được thánh sạch </a:t>
            </a:r>
            <a:br>
              <a:rPr lang="en-US" altLang="en-US" dirty="0"/>
            </a:br>
            <a:r>
              <a:rPr lang="vi-VN" altLang="en-US" dirty="0"/>
              <a:t>trong tâm hoài.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D87F137-B8BD-4454-86CE-83309483DB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Khi Ngài ban truyền: "Ai vì Ta cất bước ngay?" </a:t>
            </a:r>
            <a:br>
              <a:rPr lang="en-US" altLang="en-US" dirty="0"/>
            </a:br>
            <a:r>
              <a:rPr lang="vi-VN" altLang="en-US" dirty="0"/>
              <a:t>Tiên tri đáp: </a:t>
            </a:r>
            <a:br>
              <a:rPr lang="en-US" altLang="en-US" dirty="0"/>
            </a:br>
            <a:r>
              <a:rPr lang="vi-VN" altLang="en-US" dirty="0"/>
              <a:t>"Có chính tôi, </a:t>
            </a:r>
            <a:br>
              <a:rPr lang="en-US" altLang="en-US" dirty="0"/>
            </a:br>
            <a:r>
              <a:rPr lang="vi-VN" altLang="en-US" dirty="0"/>
              <a:t>hãy sai rày!"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F514D08-681E-4A2B-BF01-04B31EC390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Cúi xin Ngài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ban lệnh sai,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Lòng nay nguyện vâng tiếng Ngài gọi thân ái.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7B765C3-F4A4-4DA9-B797-6143F1A8D1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Cúi xin Ngài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vui sai phái,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Thưa: "Dạ! có tôi đây,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xin Chúa sai rày.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5512</TotalTime>
  <Words>149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362 XIN CHÚA SAI</vt:lpstr>
      <vt:lpstr>1. Hãy nghe  tiếng êm ái kìa  Chủ mùa gặt truyền:  "Có ai muốn đi giúp việc Ta đây liền? </vt:lpstr>
      <vt:lpstr>Ai nguyện đi dìu nâng người hấp hối vẩn vơ, Ai vui chỉ chúng biết chân lý bây giờ". </vt:lpstr>
      <vt:lpstr>Cúi xin Ngài  ban lệnh sai,  Lòng nay nguyện vâng tiếng Ngài gọi thân ái. </vt:lpstr>
      <vt:lpstr>Cúi xin Ngài  vui sai phái,  Thưa: "Dạ! có tôi đây, xin Chúa sai rày. </vt:lpstr>
      <vt:lpstr>2. Than hồng xưa chạm nơi miệng của tiên tri Ngài, Khiến  Ê-sai được thánh sạch  trong tâm hoài. </vt:lpstr>
      <vt:lpstr>Khi Ngài ban truyền: "Ai vì Ta cất bước ngay?"  Tiên tri đáp:  "Có chính tôi,  hãy sai rày!" </vt:lpstr>
      <vt:lpstr>Cúi xin Ngài  ban lệnh sai,  Lòng nay nguyện vâng tiếng Ngài gọi thân ái. </vt:lpstr>
      <vt:lpstr>Cúi xin Ngài  vui sai phái,  Thưa: "Dạ! có tôi đây, xin Chúa sai rày. </vt:lpstr>
      <vt:lpstr>3. Biết bao kẻ hấp hối vì ác khiên đọa đày, Hãy nghe chúng  rên siếc gào kêu  đêm ngày. </vt:lpstr>
      <vt:lpstr>Anh chị ơi,  cùng nhau chạy đi vớt chúng ngay,  Mau mau đáp: "Có chính tôi, hãy sai rày!" </vt:lpstr>
      <vt:lpstr>Cúi xin Ngài  ban lệnh sai,  Lòng nay nguyện vâng tiếng Ngài gọi thân ái. </vt:lpstr>
      <vt:lpstr>Cúi xin Ngài  vui sai phái,  Thưa: "Dạ! có tôi đây, xin Chúa sai rày. </vt:lpstr>
      <vt:lpstr>4. Nay hoặc mai rồi đây mùa thâu hoạch tận cùng, Chúng ta sẽ thâu lúa vào kho trùng trùng. </vt:lpstr>
      <vt:lpstr>Mong được trông nụ tươi cười nơi Chúa chúng ta, Mong nghe Chúa ban khen, "Được lắm, con à!" </vt:lpstr>
      <vt:lpstr>Cúi xin Ngài  ban lệnh sai,  Lòng nay nguyện vâng tiếng Ngài gọi thân ái. </vt:lpstr>
      <vt:lpstr>Cúi xin Ngài  vui sai phái,  Thưa: "Dạ! có tôi đây, xin Chúa sai rày.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385</cp:revision>
  <dcterms:created xsi:type="dcterms:W3CDTF">2010-05-25T06:43:56Z</dcterms:created>
  <dcterms:modified xsi:type="dcterms:W3CDTF">2018-11-03T06:33:22Z</dcterms:modified>
</cp:coreProperties>
</file>