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5"/>
  </p:notesMasterIdLst>
  <p:sldIdLst>
    <p:sldId id="349" r:id="rId2"/>
    <p:sldId id="360" r:id="rId3"/>
    <p:sldId id="361" r:id="rId4"/>
    <p:sldId id="368" r:id="rId5"/>
    <p:sldId id="362" r:id="rId6"/>
    <p:sldId id="363" r:id="rId7"/>
    <p:sldId id="371" r:id="rId8"/>
    <p:sldId id="364" r:id="rId9"/>
    <p:sldId id="365" r:id="rId10"/>
    <p:sldId id="370" r:id="rId11"/>
    <p:sldId id="366" r:id="rId12"/>
    <p:sldId id="367" r:id="rId13"/>
    <p:sldId id="3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46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954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7" Type="http://schemas.openxmlformats.org/officeDocument/2006/relationships/slide" Target="slides/slide6.xml"/><Relationship Id="rId19" Type="http://schemas.openxmlformats.org/officeDocument/2006/relationships/tableStyles" Target="tableStyles.xml"/><Relationship Id="rId18" Type="http://schemas.openxmlformats.org/officeDocument/2006/relationships/theme" Target="theme/theme1.xml"/><Relationship Id="rId15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96841F3-62B4-46F2-8BFE-443C1AD212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30C9CE-86E4-461B-B6A5-A52867C0D8E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BD33AEB-DC77-448E-881D-C4849380105A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EA2500D-2E17-4E23-A894-BBE7764E90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BA807A1-A9E7-4F11-B0A2-0A4B17D996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9C7F6-C0C7-49E3-B905-25B1AAED64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44CA1-5A1F-4AF8-B6FF-366CFF0E7F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574B1E2-8B06-44C9-B2F9-79701A4BA29D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A060A9BC-4203-4B17-98E9-4EB8EC9EBEB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6EFDC4BD-1849-4FDC-950C-73E39108F33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69D45D08-1E97-48EC-B3DE-458634D391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6429E61-C524-46FC-8CD1-119DBABD592B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79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87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4348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7450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256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403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819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177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957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96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829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35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530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D837AE-A72F-4C89-8A4A-F2235FDE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363</a:t>
            </a:r>
            <a:br>
              <a:rPr lang="en-US" dirty="0"/>
            </a:br>
            <a:r>
              <a:rPr lang="en-US" dirty="0"/>
              <a:t>JÊSUS YÊU TÔI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1AE1F777-5BC6-4A90-BFC1-E2BD85D35A6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>
                <a:solidFill>
                  <a:srgbClr val="FFFF00"/>
                </a:solidFill>
              </a:rPr>
              <a:t>Jêsus yêu tôi lắm, phải tôi được Chúa yêu; Jêsus yêu tôi lắm, chính trong lời Chúa dạy nhiều.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F83D83FF-B5E3-4B0B-9FE0-08200D0AC04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4. Chúa yêu tôi </a:t>
            </a:r>
            <a:br>
              <a:rPr lang="en-US" altLang="en-US"/>
            </a:br>
            <a:r>
              <a:rPr lang="vi-VN" altLang="en-US"/>
              <a:t>hằng ngự bên tôi, luôn nâng đỡ </a:t>
            </a:r>
            <a:br>
              <a:rPr lang="en-US" altLang="en-US"/>
            </a:br>
            <a:r>
              <a:rPr lang="vi-VN" altLang="en-US"/>
              <a:t>dẫn dắt không thôi; </a:t>
            </a:r>
            <a:endParaRPr lang="ru-R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DC463DF3-2CE4-4DF9-9A4A-57E12F11C36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Bởi tôi xưa </a:t>
            </a:r>
            <a:br>
              <a:rPr lang="en-US" altLang="en-US" dirty="0"/>
            </a:br>
            <a:r>
              <a:rPr lang="vi-VN" altLang="en-US" dirty="0"/>
              <a:t>Ngài chịu gai đinh, quyết nhất sinh hầu Chúa </a:t>
            </a:r>
            <a:br>
              <a:rPr lang="en-US" altLang="en-US" dirty="0"/>
            </a:br>
            <a:r>
              <a:rPr lang="vi-VN" altLang="en-US" dirty="0"/>
              <a:t>trung thành.</a:t>
            </a:r>
            <a:endParaRPr lang="ru-RU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422EC423-8462-451D-9C8A-EF2C6CF15F7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>
                <a:solidFill>
                  <a:srgbClr val="FFFF00"/>
                </a:solidFill>
              </a:rPr>
              <a:t>Jêsus yêu tôi lắm, phải tôi được Chúa yêu; Jêsus yêu tôi lắm, chính trong lời Chúa dạy nhiều.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98C1C08-B3C8-497A-B23C-AC1124B2F06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1. Chúa yêu tôi </a:t>
            </a:r>
            <a:br>
              <a:rPr lang="en-US" altLang="en-US"/>
            </a:br>
            <a:r>
              <a:rPr lang="vi-VN" altLang="en-US"/>
              <a:t>lòng tôi vui thay! </a:t>
            </a:r>
            <a:br>
              <a:rPr lang="en-US" altLang="en-US"/>
            </a:br>
            <a:r>
              <a:rPr lang="vi-VN" altLang="en-US"/>
              <a:t>Kia Kinh Thánh </a:t>
            </a:r>
            <a:br>
              <a:rPr lang="en-US" altLang="en-US"/>
            </a:br>
            <a:r>
              <a:rPr lang="vi-VN" altLang="en-US"/>
              <a:t>đã tỏ cho hay</a:t>
            </a:r>
            <a:r>
              <a:rPr lang="en-US" altLang="en-US"/>
              <a:t>:</a:t>
            </a:r>
            <a:r>
              <a:rPr lang="vi-VN" altLang="en-US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3693991B-AF1E-4159-BDE2-0F992514345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Các con thơ </a:t>
            </a:r>
            <a:br>
              <a:rPr lang="en-US" altLang="en-US" dirty="0"/>
            </a:br>
            <a:r>
              <a:rPr lang="vi-VN" altLang="en-US" dirty="0"/>
              <a:t>thuộc Jêsus đây, chúng yếu nhưng Ngài khỏe mạnh nầy.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83AC4A2B-9B84-4A98-8D88-9DDF9A62B91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>
                <a:solidFill>
                  <a:srgbClr val="FFFF00"/>
                </a:solidFill>
              </a:rPr>
              <a:t>Jêsus yêu tôi lắm, phải tôi được Chúa yêu; Jêsus yêu tôi lắm, chính trong lời Chúa dạy nhiều.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400C452F-6E94-4A5F-9887-898C1CCB8E7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2. Chúa yêu tôi Ngài hằng yêu đương. </a:t>
            </a:r>
            <a:br>
              <a:rPr lang="en-US" altLang="en-US"/>
            </a:br>
            <a:r>
              <a:rPr lang="vi-VN" altLang="en-US"/>
              <a:t>Tuy tôi yếu đuối </a:t>
            </a:r>
            <a:br>
              <a:rPr lang="en-US" altLang="en-US"/>
            </a:br>
            <a:r>
              <a:rPr lang="vi-VN" altLang="en-US"/>
              <a:t>vẫn yêu thương; </a:t>
            </a:r>
            <a:endParaRPr lang="ru-R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6C322A14-62D4-4A76-B84D-E87449C1CD1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Nơi thập tự </a:t>
            </a:r>
            <a:br>
              <a:rPr lang="en-US" altLang="en-US" dirty="0"/>
            </a:br>
            <a:r>
              <a:rPr lang="vi-VN" altLang="en-US" dirty="0"/>
              <a:t>Ngài chịu h</a:t>
            </a:r>
            <a:r>
              <a:rPr lang="en-US" altLang="en-US" dirty="0"/>
              <a:t>y</a:t>
            </a:r>
            <a:r>
              <a:rPr lang="vi-VN" altLang="en-US" dirty="0"/>
              <a:t> sinh, </a:t>
            </a:r>
            <a:br>
              <a:rPr lang="en-US" altLang="en-US" dirty="0"/>
            </a:br>
            <a:r>
              <a:rPr lang="vi-VN" altLang="en-US" dirty="0"/>
              <a:t>để cứu tôi </a:t>
            </a:r>
            <a:br>
              <a:rPr lang="en-US" altLang="en-US" dirty="0"/>
            </a:br>
            <a:r>
              <a:rPr lang="vi-VN" altLang="en-US" dirty="0"/>
              <a:t>sạch hết tội tình.</a:t>
            </a:r>
            <a:endParaRPr lang="ru-RU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D3D55ED-B497-46C4-82EC-7599E47635D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>
                <a:solidFill>
                  <a:srgbClr val="FFFF00"/>
                </a:solidFill>
              </a:rPr>
              <a:t>Jêsus yêu tôi lắm, phải tôi được Chúa yêu; Jêsus yêu tôi lắm, chính trong lời Chúa dạy nhiều.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761E4E4A-D59C-43A2-A8D6-AB37500E941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3. Huyết Jêsus </a:t>
            </a:r>
            <a:br>
              <a:rPr lang="en-US" altLang="en-US"/>
            </a:br>
            <a:r>
              <a:rPr lang="vi-VN" altLang="en-US"/>
              <a:t>vì yêu tôi </a:t>
            </a:r>
            <a:r>
              <a:rPr lang="en-US" altLang="en-US"/>
              <a:t>t</a:t>
            </a:r>
            <a:r>
              <a:rPr lang="vi-VN" altLang="en-US"/>
              <a:t>uôn, </a:t>
            </a:r>
            <a:br>
              <a:rPr lang="en-US" altLang="en-US"/>
            </a:br>
            <a:r>
              <a:rPr lang="vi-VN" altLang="en-US"/>
              <a:t>thiên môn bởi đó </a:t>
            </a:r>
            <a:br>
              <a:rPr lang="en-US" altLang="en-US"/>
            </a:br>
            <a:r>
              <a:rPr lang="vi-VN" altLang="en-US"/>
              <a:t>mở toang luôn. </a:t>
            </a:r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E8A66BB2-9AEF-410F-9CF4-D7C6FAFC88B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Tuổi thơ tin nhận </a:t>
            </a:r>
            <a:br>
              <a:rPr lang="en-US" altLang="en-US" dirty="0"/>
            </a:br>
            <a:r>
              <a:rPr lang="vi-VN" altLang="en-US" dirty="0"/>
              <a:t>Ngài hôm nay, </a:t>
            </a:r>
            <a:br>
              <a:rPr lang="en-US" altLang="en-US" dirty="0"/>
            </a:br>
            <a:r>
              <a:rPr lang="vi-VN" altLang="en-US" dirty="0"/>
              <a:t>Chúa khiến bao </a:t>
            </a:r>
            <a:br>
              <a:rPr lang="en-US" altLang="en-US" dirty="0"/>
            </a:br>
            <a:r>
              <a:rPr lang="vi-VN" altLang="en-US" dirty="0"/>
              <a:t>tội lỗi sạch rày.</a:t>
            </a:r>
            <a:endParaRPr lang="ru-RU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5516</TotalTime>
  <Words>133</Words>
  <Application>Microsoft Office PowerPoint</Application>
  <PresentationFormat>Widescreen</PresentationFormat>
  <Paragraphs>14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Presentation1</vt:lpstr>
      <vt:lpstr>Thánh Ca 363 JÊSUS YÊU TÔI </vt:lpstr>
      <vt:lpstr>1. Chúa yêu tôi  lòng tôi vui thay!  Kia Kinh Thánh  đã tỏ cho hay: </vt:lpstr>
      <vt:lpstr>Các con thơ  thuộc Jêsus đây, chúng yếu nhưng Ngài khỏe mạnh nầy.</vt:lpstr>
      <vt:lpstr>Jêsus yêu tôi lắm, phải tôi được Chúa yêu; Jêsus yêu tôi lắm, chính trong lời Chúa dạy nhiều.</vt:lpstr>
      <vt:lpstr>2. Chúa yêu tôi Ngài hằng yêu đương.  Tuy tôi yếu đuối  vẫn yêu thương; </vt:lpstr>
      <vt:lpstr>Nơi thập tự  Ngài chịu hy sinh,  để cứu tôi  sạch hết tội tình.</vt:lpstr>
      <vt:lpstr>Jêsus yêu tôi lắm, phải tôi được Chúa yêu; Jêsus yêu tôi lắm, chính trong lời Chúa dạy nhiều.</vt:lpstr>
      <vt:lpstr>3. Huyết Jêsus  vì yêu tôi tuôn,  thiên môn bởi đó  mở toang luôn. </vt:lpstr>
      <vt:lpstr>Tuổi thơ tin nhận  Ngài hôm nay,  Chúa khiến bao  tội lỗi sạch rày.</vt:lpstr>
      <vt:lpstr>Jêsus yêu tôi lắm, phải tôi được Chúa yêu; Jêsus yêu tôi lắm, chính trong lời Chúa dạy nhiều.</vt:lpstr>
      <vt:lpstr>4. Chúa yêu tôi  hằng ngự bên tôi, luôn nâng đỡ  dẫn dắt không thôi; </vt:lpstr>
      <vt:lpstr>Bởi tôi xưa  Ngài chịu gai đinh, quyết nhất sinh hầu Chúa  trung thành.</vt:lpstr>
      <vt:lpstr>Jêsus yêu tôi lắm, phải tôi được Chúa yêu; Jêsus yêu tôi lắm, chính trong lời Chúa dạy nhiều.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386</cp:revision>
  <dcterms:created xsi:type="dcterms:W3CDTF">2010-05-25T06:43:56Z</dcterms:created>
  <dcterms:modified xsi:type="dcterms:W3CDTF">2018-11-03T06:33:56Z</dcterms:modified>
</cp:coreProperties>
</file>