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0" r:id="rId9"/>
    <p:sldId id="371" r:id="rId10"/>
    <p:sldId id="366" r:id="rId11"/>
    <p:sldId id="367" r:id="rId12"/>
    <p:sldId id="372" r:id="rId13"/>
    <p:sldId id="373" r:id="rId14"/>
    <p:sldId id="368" r:id="rId15"/>
    <p:sldId id="369" r:id="rId16"/>
    <p:sldId id="374" r:id="rId17"/>
    <p:sldId id="3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5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D467F7-BEDA-47E1-92DA-C4B03FA4D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E079A-7EF9-4FEF-A6AB-71B548B7B53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53B2D87-DADD-4620-AE9F-50DF5A2C1FFD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C095CD0-72B4-44FB-B1F5-8889106E6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C63D6A4-1F86-4F24-84BD-3053228B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B26D6-CBEA-4F6E-AF7A-54D0366E6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AA15A-0655-4D14-BE11-D4344E262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3F7BB44-8DBE-4D33-9FE7-54F96A06C20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D1CB928-F6CE-4C9B-B6A6-8A2E5712C0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C50E9336-BA7D-4644-804B-40EF8B5604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1003BBA-6D21-43E2-8EF5-51C21B6C3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BDE93A-F201-48F1-B789-313494B001C7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92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23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933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4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6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0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9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0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D8C9E9-5DF0-4DCD-85D0-07254A49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364</a:t>
            </a:r>
            <a:br>
              <a:rPr lang="en-US" dirty="0"/>
            </a:br>
            <a:r>
              <a:rPr lang="en-US" dirty="0"/>
              <a:t>JÊSUS </a:t>
            </a:r>
            <a:br>
              <a:rPr lang="en-US" dirty="0"/>
            </a:br>
            <a:r>
              <a:rPr lang="en-US" dirty="0"/>
              <a:t>HẰNG YÊU MẾN TÔI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6D7B9E7-53E2-455C-A20F-7EDB2829FE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bội</a:t>
            </a:r>
            <a:r>
              <a:rPr lang="en-US" altLang="en-US" dirty="0"/>
              <a:t> </a:t>
            </a:r>
            <a:r>
              <a:rPr lang="en-US" altLang="en-US" dirty="0" err="1"/>
              <a:t>bạc</a:t>
            </a:r>
            <a:r>
              <a:rPr lang="en-US" altLang="en-US" dirty="0"/>
              <a:t>, </a:t>
            </a:r>
            <a:r>
              <a:rPr lang="en-US" altLang="en-US" dirty="0" err="1"/>
              <a:t>lìa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tuy</a:t>
            </a:r>
            <a:r>
              <a:rPr lang="en-US" altLang="en-US" dirty="0"/>
              <a:t> bao </a:t>
            </a:r>
            <a:r>
              <a:rPr lang="en-US" altLang="en-US" dirty="0" err="1"/>
              <a:t>phen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6C261B4-D7B6-43F2-8DC1-3F0D570C9B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niệm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thuở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quay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dựa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2B607E0-AFED-4BCA-BE7A-3820FA8724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yêu tôi, Chúa mến tôi trọn đời. Ngài đầy lòng yêu, Ngài yêu tôi mãi.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6ABB2B7-E67A-4B6E-9D77-20646AECFD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2756C24-A73F-4EB9-BCEF-59EDBB9B9DA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Lòng thầm nguyện chọn một bài về Cha nhân ái, khi trong vinh quang tôi được thấy chính mặt Ngài.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BCF013B-826C-4E4D-81CA-4967384A96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bài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hoan</a:t>
            </a:r>
            <a:r>
              <a:rPr lang="en-US" altLang="en-US" dirty="0"/>
              <a:t> ca </a:t>
            </a:r>
            <a:r>
              <a:rPr lang="en-US" altLang="en-US" dirty="0" err="1"/>
              <a:t>mãi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khốn</a:t>
            </a:r>
            <a:r>
              <a:rPr lang="en-US" altLang="en-US" dirty="0"/>
              <a:t> </a:t>
            </a:r>
            <a:r>
              <a:rPr lang="en-US" altLang="en-US" dirty="0" err="1"/>
              <a:t>nạn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84844FC-29C5-4E19-B677-3300D3BCC9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yêu tôi, Chúa mến tôi trọn đời. Ngài đầy lòng yêu, Ngài yêu tôi mãi.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3105E53-44CD-49AB-A186-2CDBBC670A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67EF800-9915-4244-9E11-C9D417C7413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Hằng ngày lòng này thật mừng vì Cha minh chánh, ơn yêu thương cao sâu Ngài Sách Thánh </a:t>
            </a:r>
            <a:br>
              <a:rPr lang="en-US" altLang="en-US"/>
            </a:br>
            <a:r>
              <a:rPr lang="en-US" altLang="en-US"/>
              <a:t>ghi tường.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5A0BDBA-A6BF-4C17-BC86-FD99BECE16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 </a:t>
            </a:r>
            <a:r>
              <a:rPr lang="en-US" altLang="en-US" dirty="0" err="1"/>
              <a:t>từng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,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phi </a:t>
            </a:r>
            <a:r>
              <a:rPr lang="en-US" altLang="en-US" dirty="0" err="1"/>
              <a:t>thường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119FCA9-B311-4DF7-8F73-DADD16BD10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yêu tôi, Chúa mến tôi trọn đời. Ngài đầy lòng yêu, Ngài yêu tôi mãi.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D795DA6-0877-4E1D-B9A4-701B30BCB9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85031F9-CE22-42B6-AEAD-9A288BEE9F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Lòng thường dặn lòng đừng hồi nào quên yêu Chúa, nhơn Jêsus yêu tôi đành chết thế tôi rồi.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7588417-08D7-49ED-9EC7-8F15C573987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loài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chịu</a:t>
            </a:r>
            <a:r>
              <a:rPr lang="en-US" altLang="en-US" dirty="0"/>
              <a:t> </a:t>
            </a:r>
            <a:r>
              <a:rPr lang="en-US" altLang="en-US" dirty="0" err="1"/>
              <a:t>nhục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</a:t>
            </a:r>
            <a:r>
              <a:rPr lang="en-US" altLang="en-US" dirty="0" err="1"/>
              <a:t>gỗ</a:t>
            </a:r>
            <a:r>
              <a:rPr lang="en-US" altLang="en-US" dirty="0"/>
              <a:t>.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cứ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7CAD88F-E56E-4199-B174-6FDF204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yêu tôi, Chúa mến tôi trọn đời. Ngài đầy lòng yêu, Ngài yêu tôi mãi.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4A971D2-AFC6-4F6D-A11A-C6A2539292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5517</TotalTime>
  <Words>260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364 JÊSUS  HẰNG YÊU MẾN TÔI </vt:lpstr>
      <vt:lpstr>1. Hằng ngày lòng này thật mừng vì Cha minh chánh, ơn yêu thương cao sâu Ngài Sách Thánh  ghi tường. </vt:lpstr>
      <vt:lpstr>Mọi điều lạ lùng từng tìm được trong Kinh Thánh, duy Jêsus yêu tôi là quý báu phi thường.</vt:lpstr>
      <vt:lpstr>Jêsus yêu tôi, Chúa mến tôi trọn đời. Ngài đầy lòng yêu, Ngài yêu tôi mãi. </vt:lpstr>
      <vt:lpstr>Jêsus yêu tôi,  khiến tôi vui mừng hoài, Jêsus hằng yêu mến tôi.</vt:lpstr>
      <vt:lpstr>2. Lòng thường dặn lòng đừng hồi nào quên yêu Chúa, nhơn Jêsus yêu tôi đành chết thế tôi rồi. </vt:lpstr>
      <vt:lpstr>Ngài vì loài người chịu nhục hình trên cây gỗ. Ôi, Jêsus yêu tôi Ngài cứ  mến yêu hoài.</vt:lpstr>
      <vt:lpstr>Jêsus yêu tôi, Chúa mến tôi trọn đời. Ngài đầy lòng yêu, Ngài yêu tôi mãi. </vt:lpstr>
      <vt:lpstr>Jêsus yêu tôi,  khiến tôi vui mừng hoài, Jêsus hằng yêu mến tôi.</vt:lpstr>
      <vt:lpstr>3. Dầu lòng nầy từng bội bạc, lìa xa Chân Chúa, tuy bao phen tôi lưu lạc  Chúa cứ yêu hoài. </vt:lpstr>
      <vt:lpstr>Giờ mà lòng nầy hồi niệm tình yêu muôn thuở, tôi vui quay ngay nương dựa dưới cánh tay Ngài.</vt:lpstr>
      <vt:lpstr>Jêsus yêu tôi, Chúa mến tôi trọn đời. Ngài đầy lòng yêu, Ngài yêu tôi mãi. </vt:lpstr>
      <vt:lpstr>Jêsus yêu tôi,  khiến tôi vui mừng hoài, Jêsus hằng yêu mến tôi.</vt:lpstr>
      <vt:lpstr>4. Lòng thầm nguyện chọn một bài về Cha nhân ái, khi trong vinh quang tôi được thấy chính mặt Ngài. </vt:lpstr>
      <vt:lpstr>Nầy là bài mà đời đời lòng hoan ca mãi;  Ôi, sao Jêsus yêu được kẻ khốn nạn nầy!</vt:lpstr>
      <vt:lpstr>Jêsus yêu tôi, Chúa mến tôi trọn đời. Ngài đầy lòng yêu, Ngài yêu tôi mãi. </vt:lpstr>
      <vt:lpstr>Jêsus yêu tôi,  khiến tôi vui mừng hoài, Jêsus hằng yêu mến tôi.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388</cp:revision>
  <dcterms:created xsi:type="dcterms:W3CDTF">2010-05-25T06:43:56Z</dcterms:created>
  <dcterms:modified xsi:type="dcterms:W3CDTF">2018-11-03T06:32:35Z</dcterms:modified>
</cp:coreProperties>
</file>