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06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15" Type="http://schemas.openxmlformats.org/officeDocument/2006/relationships/tableStyles" Target="tableStyles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theme" Target="theme/them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3BF03E-D353-4CC9-BD28-8B63B32D90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33B0F-3A89-4808-A568-E3DE7FBD6BD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273C174-3B3E-491C-804C-9F5F26733190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6707C79-DF45-40BC-B8DA-791E1B15BB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1408D88-BF45-45BA-BECB-3E8CE03EF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41DF5-BFCF-4307-BF72-6C0A68F6CD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CF5AF-6752-4BD3-B1DF-A01B4EF7A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BFB6AD-20D9-44F5-B0F5-7585DC86A9A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BE232628-25E3-408E-A6A5-22BEA24964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032F07EE-C2D9-421D-9A9F-B5A9D88866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1DFBFC65-E73A-4281-BAD1-B02379C39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6F52AB-4BD7-4A59-B937-592D8E7F07D6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98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38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456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1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8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8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8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13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0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0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30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7BAE1C-0FC3-4FB0-ADB4-8DC12637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365</a:t>
            </a:r>
            <a:br>
              <a:rPr lang="vi-VN" dirty="0"/>
            </a:br>
            <a:r>
              <a:rPr lang="vi-VN" dirty="0"/>
              <a:t>ĐƯỢC LÀM BẠN </a:t>
            </a:r>
            <a:br>
              <a:rPr lang="vi-VN" dirty="0"/>
            </a:br>
            <a:r>
              <a:rPr lang="vi-VN" dirty="0"/>
              <a:t>CÙNG JÊSUS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24423E7A-5EC7-4E45-8352-E504F4A6F1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Ta thật là con thơ dại, Miệng còn hôi sữa kìa. Nhưng có phép khẩn xin hoài, Điều Jêsus hứa kia.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BB573D1-375F-4DC7-93CD-8368FFFABD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sớm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Nếu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quy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Y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72A8F2C-D331-4AE8-B37A-B277467A9E4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bạn</a:t>
            </a:r>
            <a:r>
              <a:rPr lang="en-US" altLang="en-US" dirty="0"/>
              <a:t> </a:t>
            </a:r>
            <a:r>
              <a:rPr lang="en-US" altLang="en-US" dirty="0" err="1"/>
              <a:t>cùng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,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điều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thích</a:t>
            </a:r>
            <a:r>
              <a:rPr lang="en-US" altLang="en-US" dirty="0"/>
              <a:t> </a:t>
            </a:r>
            <a:r>
              <a:rPr lang="en-US" altLang="en-US" dirty="0" err="1"/>
              <a:t>rày</a:t>
            </a:r>
            <a:r>
              <a:rPr lang="en-US" altLang="en-US" dirty="0"/>
              <a:t>. </a:t>
            </a: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phán</a:t>
            </a:r>
            <a:r>
              <a:rPr lang="en-US" altLang="en-US" dirty="0"/>
              <a:t> </a:t>
            </a:r>
            <a:r>
              <a:rPr lang="en-US" altLang="en-US" dirty="0" err="1"/>
              <a:t>hứa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thật</a:t>
            </a:r>
            <a:r>
              <a:rPr lang="en-US" altLang="en-US" dirty="0"/>
              <a:t> </a:t>
            </a:r>
            <a:r>
              <a:rPr lang="en-US" altLang="en-US" dirty="0" err="1"/>
              <a:t>quý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66CF453-A5F4-4207-A285-43ACD78E34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sớm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Nếu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quy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Y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5F72FF0-1438-4D21-80C2-40BE93C706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Được làm bạn cùng Jêsus, Được đồng đi với Ngài. Jêsus ấp yêu ta hoài, Hằng vo đầu </a:t>
            </a:r>
            <a:br>
              <a:rPr lang="en-US" altLang="en-US"/>
            </a:br>
            <a:r>
              <a:rPr lang="en-US" altLang="en-US"/>
              <a:t>nắm tay.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E131DC1-5FF1-4DAC-AC41-4D11762535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sớm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Nếu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quy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Y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E3869C9-3762-4FE3-80E4-315A6A84672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Ta lòng dặn lòng đêm ngày, Thành thật yêu mến Ngài. Sau chắc chắn lên thiên đài, Cùng vui vầy trước ngai.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A086135-5640-42C4-AA2D-24C4CC96D00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Nếu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sớm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kiếm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Nếu</a:t>
            </a:r>
            <a:r>
              <a:rPr lang="en-US" altLang="en-US" dirty="0">
                <a:solidFill>
                  <a:srgbClr val="FFFF00"/>
                </a:solidFill>
              </a:rPr>
              <a:t> nay </a:t>
            </a:r>
            <a:r>
              <a:rPr lang="en-US" altLang="en-US" dirty="0" err="1">
                <a:solidFill>
                  <a:srgbClr val="FFFF00"/>
                </a:solidFill>
              </a:rPr>
              <a:t>quy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phục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hoài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Được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làm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bạn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thiết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với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, Y </a:t>
            </a:r>
            <a:r>
              <a:rPr lang="en-US" altLang="en-US" dirty="0" err="1">
                <a:solidFill>
                  <a:srgbClr val="FFFF00"/>
                </a:solidFill>
              </a:rPr>
              <a:t>như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hứa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ngôn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5520</TotalTime>
  <Words>207</Words>
  <Application>Microsoft Office PowerPoint</Application>
  <PresentationFormat>Widescreen</PresentationFormat>
  <Paragraphs>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Presentation1</vt:lpstr>
      <vt:lpstr>Thánh Ca 365 ĐƯỢC LÀM BẠN  CÙNG JÊSUS</vt:lpstr>
      <vt:lpstr>1. Ta thật là con thơ dại, Miệng còn hôi sữa kìa. Nhưng có phép khẩn xin hoài, Điều Jêsus hứa kia. </vt:lpstr>
      <vt:lpstr>Nếu sớm biết kiếm Jêsus, Nếu nay quy phục hoài, Được làm bạn thiết với Chúa Jêsus, Y như hứa ngôn Ngài.</vt:lpstr>
      <vt:lpstr>2. Được làm bạn cùng Jêsus, Là điều vui thích rày. Kinh Thánh phán hứa muôn đời,  Là ơn thật quý thay. </vt:lpstr>
      <vt:lpstr>Nếu sớm biết kiếm Jêsus, Nếu nay quy phục hoài, Được làm bạn thiết với Chúa Jêsus, Y như hứa ngôn Ngài.</vt:lpstr>
      <vt:lpstr>3. Được làm bạn cùng Jêsus, Được đồng đi với Ngài. Jêsus ấp yêu ta hoài, Hằng vo đầu  nắm tay. </vt:lpstr>
      <vt:lpstr>Nếu sớm biết kiếm Jêsus, Nếu nay quy phục hoài, Được làm bạn thiết với Chúa Jêsus, Y như hứa ngôn Ngài.</vt:lpstr>
      <vt:lpstr>4. Ta lòng dặn lòng đêm ngày, Thành thật yêu mến Ngài. Sau chắc chắn lên thiên đài, Cùng vui vầy trước ngai. </vt:lpstr>
      <vt:lpstr>Nếu sớm biết kiếm Jêsus, Nếu nay quy phục hoài, Được làm bạn thiết với Chúa Jêsus, Y như hứa ngôn Ngài.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389</cp:revision>
  <dcterms:created xsi:type="dcterms:W3CDTF">2010-05-25T06:43:56Z</dcterms:created>
  <dcterms:modified xsi:type="dcterms:W3CDTF">2018-11-03T06:31:53Z</dcterms:modified>
</cp:coreProperties>
</file>