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9" r:id="rId11"/>
    <p:sldId id="368" r:id="rId12"/>
    <p:sldId id="374" r:id="rId13"/>
    <p:sldId id="375" r:id="rId14"/>
    <p:sldId id="367" r:id="rId15"/>
    <p:sldId id="366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BA2002-260B-44CF-A284-E470E30CE6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F0843-7565-4550-AD1C-165154634A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C050DE-2722-4AB8-AEA2-4400715AF04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AFBD859-4259-4DE2-B8B9-7D5985ED7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35B0130-C39C-4B74-9A07-34B5DF107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378A-1C23-4B0D-934F-48773A576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6C3D0-05BE-4C73-9FF6-131A6BEBB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A3082A-6117-4147-968C-9AA106DE866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D925C67-DC99-482D-8847-0CAEBA4DB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477D1BF-8937-4056-B74A-E64FDE5CF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E49813C-CA8C-4221-AF12-4DDEF2674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0815F9-5F8F-4566-A330-C6F7C4490E1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564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3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1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1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7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3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5983-BCD9-4CED-9C04-4F08C084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366</a:t>
            </a:r>
            <a:br>
              <a:rPr lang="vi-VN" dirty="0"/>
            </a:br>
            <a:r>
              <a:rPr lang="vi-VN" dirty="0"/>
              <a:t>JÊSUS NHƯ NGƯỜI </a:t>
            </a:r>
            <a:br>
              <a:rPr lang="vi-VN" dirty="0"/>
            </a:br>
            <a:r>
              <a:rPr lang="vi-VN" dirty="0"/>
              <a:t>CHĂN CHIÊN DẮT TÔI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F58E830-DE23-47DD-A6F0-3D8EDBD0C8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Tuy tôi đê hèn, </a:t>
            </a:r>
            <a:br>
              <a:rPr lang="en-US" altLang="en-US"/>
            </a:br>
            <a:r>
              <a:rPr lang="en-US" altLang="en-US"/>
              <a:t>tội ô đáng khinh, </a:t>
            </a:r>
            <a:br>
              <a:rPr lang="en-US" altLang="en-US"/>
            </a:br>
            <a:r>
              <a:rPr lang="en-US" altLang="en-US"/>
              <a:t>mà Jêsus </a:t>
            </a:r>
            <a:br>
              <a:rPr lang="en-US" altLang="en-US"/>
            </a:br>
            <a:r>
              <a:rPr lang="en-US" altLang="en-US"/>
              <a:t>hứa tiếp tôi rày.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DA49663-9369-4A12-B82D-B124E98BA4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Ban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phóng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7C5EE54-4B41-43E5-A054-E09111C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;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B4CB7D7-8345-4CD6-B040-E946442E20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xuân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62FF72A-61A1-456D-BFEB-33578656D2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Tuy thanh xuân nguyện tìm ân điển Ngài, gìn mình trong thánh ý Chúa hoài.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E6226F0-64D9-4D4D-A890-085836D621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đối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r>
              <a:rPr lang="en-US" altLang="en-US" dirty="0" err="1"/>
              <a:t>sắt</a:t>
            </a:r>
            <a:r>
              <a:rPr lang="en-US" altLang="en-US" dirty="0"/>
              <a:t> son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CE13E35-C01A-49E5-B133-04C3B20A23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FCF2FB9-BFB4-49BD-8084-3739E4A2B9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DA19843-7927-4C1A-90CF-B0CC7DD9B1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chăn</a:t>
            </a:r>
            <a:r>
              <a:rPr lang="en-US" altLang="en-US" dirty="0"/>
              <a:t> </a:t>
            </a:r>
            <a:r>
              <a:rPr lang="en-US" altLang="en-US" dirty="0" err="1"/>
              <a:t>nuôi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14822A9-ACD9-4CC8-B448-F01C8386A4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ra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cỏ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,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tịnh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B4A5F23-05B7-461B-AFF7-47EE889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;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734335B-423F-4D25-B9DE-6EA36E360B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B0A74C0-4B62-43B9-B76A-7F1ADF9DBE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Tôi nay thuộc Ngài, nguyện chăn giữ tôi, cầu Ngài đừng để tôi </a:t>
            </a:r>
            <a:br>
              <a:rPr lang="en-US" altLang="en-US"/>
            </a:br>
            <a:r>
              <a:rPr lang="en-US" altLang="en-US"/>
              <a:t>luông tuồng;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D9D262E-71ED-40F4-947D-7145705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rừng</a:t>
            </a:r>
            <a:r>
              <a:rPr lang="en-US" altLang="en-US" dirty="0"/>
              <a:t> </a:t>
            </a:r>
            <a:r>
              <a:rPr lang="en-US" altLang="en-US" dirty="0" err="1"/>
              <a:t>rậm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dẫn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</a:t>
            </a:r>
            <a:r>
              <a:rPr lang="en-US" altLang="en-US" dirty="0" err="1"/>
              <a:t>chuồng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45F0A32-504B-4377-9F9E-1D1C5C4AC9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Xin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DB406B-701F-426E-BE94-A9F936CEEC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đoái</a:t>
            </a:r>
            <a:r>
              <a:rPr lang="en-US" altLang="en-US" dirty="0"/>
              <a:t> </a:t>
            </a:r>
            <a:r>
              <a:rPr lang="en-US" altLang="en-US" dirty="0" err="1"/>
              <a:t>tấc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5526</TotalTime>
  <Words>153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366 JÊSUS NHƯ NGƯỜI  CHĂN CHIÊN DẮT TÔI</vt:lpstr>
      <vt:lpstr>1. Jêsus như người chăn chiên dắt tôi,  lòng tôi nguyện Chúa chăn nuôi hoài; </vt:lpstr>
      <vt:lpstr>Đem tôi ra vào trong nơi cỏ tươi, dòng bình tịnh thỏa thích lâu dài.</vt:lpstr>
      <vt:lpstr>Jêsus ơn phước!  Jêsus nhân lành!  Ngài từng dùng huyết  mua tôi rồi;</vt:lpstr>
      <vt:lpstr> Jêsus ơn phước!  Jêsus ơn phước!  Từ nay tôi  quyết dâng trọn đời.</vt:lpstr>
      <vt:lpstr>2. Tôi nay thuộc Ngài, nguyện chăn giữ tôi, cầu Ngài đừng để tôi  luông tuồng; </vt:lpstr>
      <vt:lpstr>Xin luôn đưa đường chiên đi khỏi sai,  từ rừng rậm  dẫn đưa về chuồng.</vt:lpstr>
      <vt:lpstr>Jêsus ơn phước! Jêsus nhân lành!  Xin nghe lời  thiết tha chân tình.</vt:lpstr>
      <vt:lpstr> Jêsus ơn phước! Jêsus ơn phước!  Nguyện Ngài vui  đoái tấc tâm thành.</vt:lpstr>
      <vt:lpstr>3. Tuy tôi đê hèn,  tội ô đáng khinh,  mà Jêsus  hứa tiếp tôi rày. </vt:lpstr>
      <vt:lpstr>Ban ơn tha tội tôi, nâng đỡ tôi, và dùng quyền phóng thích thân này.</vt:lpstr>
      <vt:lpstr>Jêsus ơn phước!  Jêsus nhân lành!  Đương xuân thời  quyết tâm theo Ngài;</vt:lpstr>
      <vt:lpstr> Jêsus ơn phước!  Jêsus ơn phước!  Đời thanh xuân  quyết tâm theo Ngài.</vt:lpstr>
      <vt:lpstr>4. Tuy thanh xuân nguyện tìm ân điển Ngài, gìn mình trong thánh ý Chúa hoài. </vt:lpstr>
      <vt:lpstr>Hỡi Cứu Chúa Jêsus vô đối tôi, lòng tôi càng sắt son yêu Ngài.</vt:lpstr>
      <vt:lpstr>Jêsus ơn phước! Jêsus nhân lành!  Tôi xin Ngài  cứ yêu tôi hoài.</vt:lpstr>
      <vt:lpstr> Jêsus ơn phước! Jêsus ơn phước!  Cầu xin Chúa  cứ yêu tôi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390</cp:revision>
  <dcterms:created xsi:type="dcterms:W3CDTF">2010-05-25T06:43:56Z</dcterms:created>
  <dcterms:modified xsi:type="dcterms:W3CDTF">2018-11-03T06:31:28Z</dcterms:modified>
</cp:coreProperties>
</file>