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1" r:id="rId4"/>
    <p:sldId id="362" r:id="rId5"/>
    <p:sldId id="363" r:id="rId6"/>
    <p:sldId id="367" r:id="rId7"/>
    <p:sldId id="368" r:id="rId8"/>
    <p:sldId id="364" r:id="rId9"/>
    <p:sldId id="369" r:id="rId10"/>
    <p:sldId id="370" r:id="rId11"/>
    <p:sldId id="365" r:id="rId12"/>
    <p:sldId id="371" r:id="rId13"/>
    <p:sldId id="372" r:id="rId14"/>
    <p:sldId id="366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86D7F7-6D3F-4C24-94D6-A97773A8F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E5871-3144-4D05-9BC3-5BE8534386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B79029E-A9FB-4003-A147-B14333A538D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3CB23A-A93E-4CC9-9DA4-530948D02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C39BFB-E342-4D2D-A6CD-3D30A7DC9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1978-73FD-41A0-9508-5944134737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1D05-A8BD-4938-9A04-3C73CEF34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B7E3B-6159-4341-A8D9-2A7EF05E5D1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5097ADE-793E-42B3-AB6A-299BCDFF2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DF1C96F-7488-49A0-B1F1-CDEC30B806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5CA3237-3938-4964-8B61-36DCE53CD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9948F7-DF65-47EE-9391-10B4A7A12AF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42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0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3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C44DC-2C59-4A89-B028-50C8F79F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367</a:t>
            </a:r>
            <a:br>
              <a:rPr lang="en-US" dirty="0"/>
            </a:br>
            <a:r>
              <a:rPr lang="en-US" dirty="0"/>
              <a:t>ĐẤNG CHĂN HIỀN LÀNH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5A34BBC-A08F-4D86-BE5E-B6FCBF5832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Khi muông sói kia lăm le giựt giành, nương cánh Chúa an bình.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B34AC7-CD48-4E4B-888C-BA01C0AEDE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non </a:t>
            </a:r>
            <a:r>
              <a:rPr lang="en-US" altLang="en-US" dirty="0" err="1"/>
              <a:t>cao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lao </a:t>
            </a:r>
            <a:r>
              <a:rPr lang="en-US" altLang="en-US" dirty="0" err="1"/>
              <a:t>nhao</a:t>
            </a:r>
            <a:r>
              <a:rPr lang="en-US" altLang="en-US" dirty="0"/>
              <a:t>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nan </a:t>
            </a:r>
            <a:r>
              <a:rPr lang="en-US" altLang="en-US" dirty="0" err="1"/>
              <a:t>biết</a:t>
            </a:r>
            <a:r>
              <a:rPr lang="en-US" altLang="en-US" dirty="0"/>
              <a:t> bao, </a:t>
            </a:r>
            <a:r>
              <a:rPr lang="en-US" altLang="en-US" dirty="0" err="1"/>
              <a:t>há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40FB640-635F-4F01-83EA-026AF5E1BA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xin quyết theo Đấng Chăn hiền lành, nuôi ta nước trong cỏ xanh;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B208CEB-B40E-49A5-9EC6-3CE7E0A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Khi muông sói kia lăm le giựt giành, nương cánh Chúa an bình.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6FB42AA-F7CA-46ED-ACC5-7FB7129CDF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Vậy, ta mong không lâu, toàn chiên ta trong năm châu được tay Jêsus </a:t>
            </a:r>
            <a:br>
              <a:rPr lang="en-US" altLang="en-US"/>
            </a:br>
            <a:r>
              <a:rPr lang="en-US" altLang="en-US"/>
              <a:t>góp thâu, mãi mãi </a:t>
            </a:r>
            <a:br>
              <a:rPr lang="en-US" altLang="en-US"/>
            </a:br>
            <a:r>
              <a:rPr lang="en-US" altLang="en-US"/>
              <a:t>yêu thương nhau.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EB3E44A-67FD-4801-8496-F3293FBCDA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xin quyết theo Đấng Chăn hiền lành, nuôi ta nước trong cỏ xanh;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4A35623-EA7F-4CC4-96D3-5678DE8C0F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Khi muông sói kia lăm le giựt giành, nương cánh Chúa an bình.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F6B3652-B536-44D5-8B93-287891B2B9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 </a:t>
            </a:r>
            <a:r>
              <a:rPr lang="en-US" altLang="en-US" dirty="0" err="1"/>
              <a:t>Đàn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thơ</a:t>
            </a:r>
            <a:r>
              <a:rPr lang="en-US" altLang="en-US" dirty="0"/>
              <a:t> ta nay,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nuôi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được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9DCB4B4-BC7F-4C90-9653-DEAFD1B477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xin quyết theo Đấng Chăn hiền lành, nuôi ta nước trong cỏ xanh;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20761AA-5208-4DB6-8465-5602FF5A94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Khi muông sói kia lăm le giựt giành, nương cánh Chúa an bình.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4E14158-29B9-44FA-BFCC-24620D3728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ta,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nga</a:t>
            </a:r>
            <a:r>
              <a:rPr lang="en-US" altLang="en-US" dirty="0"/>
              <a:t>,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bơ</a:t>
            </a:r>
            <a:r>
              <a:rPr lang="en-US" altLang="en-US" dirty="0"/>
              <a:t> </a:t>
            </a:r>
            <a:r>
              <a:rPr lang="en-US" altLang="en-US" dirty="0" err="1"/>
              <a:t>vơ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, </a:t>
            </a: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núi</a:t>
            </a:r>
            <a:r>
              <a:rPr lang="en-US" altLang="en-US" dirty="0"/>
              <a:t> non </a:t>
            </a:r>
            <a:r>
              <a:rPr lang="en-US" altLang="en-US" dirty="0" err="1"/>
              <a:t>xông</a:t>
            </a:r>
            <a:r>
              <a:rPr lang="en-US" altLang="en-US" dirty="0"/>
              <a:t> </a:t>
            </a:r>
            <a:r>
              <a:rPr lang="en-US" altLang="en-US" dirty="0" err="1"/>
              <a:t>pha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1DE9F75-A4A0-4B05-854C-FEA2E17920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xin quyết theo Đấng Chăn hiền lành, nuôi ta nước trong cỏ xanh;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A2E58FE-BCC4-4CD1-87D2-9F84107EF3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Khi muông sói kia lăm le giựt giành, nương cánh Chúa an bình.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41CF80A-75EE-426C-BB0C-7B56DB3F07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, </a:t>
            </a:r>
            <a:r>
              <a:rPr lang="en-US" altLang="en-US" dirty="0" err="1"/>
              <a:t>hầu</a:t>
            </a:r>
            <a:r>
              <a:rPr lang="en-US" altLang="en-US" dirty="0"/>
              <a:t> ta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linh</a:t>
            </a:r>
            <a:r>
              <a:rPr lang="en-US" altLang="en-US" dirty="0"/>
              <a:t>, </a:t>
            </a:r>
            <a:r>
              <a:rPr lang="en-US" altLang="en-US" dirty="0" err="1"/>
              <a:t>tuổi</a:t>
            </a:r>
            <a:r>
              <a:rPr lang="en-US" altLang="en-US" dirty="0"/>
              <a:t> non,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7FBD9EC-FDDB-4DF7-9624-3DC68EC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xin quyết theo Đấng Chăn hiền lành, nuôi ta nước trong cỏ xanh;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5529</TotalTime>
  <Words>280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367 ĐẤNG CHĂN HIỀN LÀNH</vt:lpstr>
      <vt:lpstr>1.  Đàn chiên thơ ta nay, nhờ Jêsus chăn nuôi đây, được an ninh trong cánh tay của Chúa ta,  vui thay!</vt:lpstr>
      <vt:lpstr>Ta xin quyết theo Đấng Chăn hiền lành, nuôi ta nước trong cỏ xanh; </vt:lpstr>
      <vt:lpstr>Khi muông sói kia lăm le giựt giành, nương cánh Chúa an bình.</vt:lpstr>
      <vt:lpstr>2.  Người chăn yêu thương ta, lìa nơi thiên cung nguy nga, tìm chiên bơ vơ cách xa, lướt  núi non xông pha.</vt:lpstr>
      <vt:lpstr>Ta xin quyết theo Đấng Chăn hiền lành, nuôi ta nước trong cỏ xanh; </vt:lpstr>
      <vt:lpstr>Khi muông sói kia lăm le giựt giành, nương cánh Chúa an bình.</vt:lpstr>
      <vt:lpstr>3. Nguyện Jêsus ban ơn, hầu ta yêu Jêsus hơn, nguyện đem thân, linh, tuổi non, hiến Đấng Chăn khoan nhơn.</vt:lpstr>
      <vt:lpstr>Ta xin quyết theo Đấng Chăn hiền lành, nuôi ta nước trong cỏ xanh; </vt:lpstr>
      <vt:lpstr>Khi muông sói kia lăm le giựt giành, nương cánh Chúa an bình.</vt:lpstr>
      <vt:lpstr>4. Kìa trông lên non cao, còn bao nhiêu chiên lao nhao, ngày đêm nguy nan biết bao, há Đấng Chăn yên sao?</vt:lpstr>
      <vt:lpstr>Ta xin quyết theo Đấng Chăn hiền lành, nuôi ta nước trong cỏ xanh; </vt:lpstr>
      <vt:lpstr>Khi muông sói kia lăm le giựt giành, nương cánh Chúa an bình.</vt:lpstr>
      <vt:lpstr>5. Vậy, ta mong không lâu, toàn chiên ta trong năm châu được tay Jêsus  góp thâu, mãi mãi  yêu thương nhau.</vt:lpstr>
      <vt:lpstr>Ta xin quyết theo Đấng Chăn hiền lành, nuôi ta nước trong cỏ xanh; </vt:lpstr>
      <vt:lpstr>Khi muông sói kia lăm le giựt giành, nương cánh Chúa an bình.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391</cp:revision>
  <dcterms:created xsi:type="dcterms:W3CDTF">2010-05-25T06:43:56Z</dcterms:created>
  <dcterms:modified xsi:type="dcterms:W3CDTF">2018-11-03T06:30:26Z</dcterms:modified>
</cp:coreProperties>
</file>