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60" r:id="rId3"/>
    <p:sldId id="367" r:id="rId4"/>
    <p:sldId id="366" r:id="rId5"/>
    <p:sldId id="365" r:id="rId6"/>
    <p:sldId id="364" r:id="rId7"/>
    <p:sldId id="363" r:id="rId8"/>
    <p:sldId id="362" r:id="rId9"/>
    <p:sldId id="3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C69220-222F-44E1-8231-A541E956DE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3E69A-D7FC-4F6F-8E2E-566BB158F4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BD52D9-CEFD-42D4-B77D-A3EC7AEBB3C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B6F7B59-E028-4D20-8C01-BBD687669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DE7F16B-0ABD-4ED5-B35D-F72792102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2204-FDA0-4882-A602-C7F0FDF32C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F5794-4251-4702-B480-9FCA44B76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DBE079-4303-47ED-99CC-5987A9E5206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610C7ABC-A851-46D6-8C07-885163C31E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17BA0CC5-5053-41B3-B712-F82F2C4F9B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7A58E14-B468-499F-AD22-F499276A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D5CCE6-1B15-4741-ABC8-FCA9EB689CE2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8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9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771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5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9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8DDC9D-C84A-4AA9-9FB9-D8122BF0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368</a:t>
            </a:r>
            <a:br>
              <a:rPr lang="en-US" dirty="0"/>
            </a:br>
            <a:r>
              <a:rPr lang="en-US" dirty="0"/>
              <a:t>JÊSUS TRUYỀN </a:t>
            </a:r>
            <a:br>
              <a:rPr lang="en-US" dirty="0"/>
            </a:br>
            <a:r>
              <a:rPr lang="en-US" dirty="0"/>
              <a:t>BẠN MÌNH SOI SÁNG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45C5EA9-9866-4B5A-BCB7-6728A9B938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Jêsus truyền bạn mình soi sáng luôn luôn ra, Giống một ngọn đèn lòa trong đêm mịt mù tăm tối.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54FAB99-A938-46D0-9C0B-23AA053870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Nơi thế gian u minh nầy phải soi lòa, </a:t>
            </a:r>
            <a:br>
              <a:rPr lang="en-US" altLang="en-US" dirty="0"/>
            </a:br>
            <a:r>
              <a:rPr lang="vi-VN" altLang="en-US" dirty="0"/>
              <a:t>Tại nhà tôi, tôi soi sáng, Chốn anh, anh soi.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86382E0-ACB4-4DE0-B5F5-50D9A563E70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Jêsus truyền bạn mình soi sáng ra danh Cha, Nếu ngọn đèn lờ mờ, Jêsus </a:t>
            </a:r>
            <a:br>
              <a:rPr lang="en-US" altLang="en-US"/>
            </a:br>
            <a:r>
              <a:rPr lang="vi-VN" altLang="en-US"/>
              <a:t>từ trời soi đoái.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B740413-50EA-408F-8189-DEBC71B5959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Ta khá mau khêu ngọn đèn mãi rạng lòa, </a:t>
            </a:r>
            <a:br>
              <a:rPr lang="en-US" altLang="en-US" dirty="0"/>
            </a:br>
            <a:r>
              <a:rPr lang="vi-VN" altLang="en-US" dirty="0"/>
              <a:t>Tại nhà tôi, tôi soi sáng, </a:t>
            </a:r>
            <a:br>
              <a:rPr lang="en-US" altLang="en-US" dirty="0"/>
            </a:br>
            <a:r>
              <a:rPr lang="vi-VN" altLang="en-US" dirty="0"/>
              <a:t>Chốn anh, anh soi.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3988B95-51EC-46E0-8F47-3C6FB6CA6E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Jêsus truyền bạn mình soi sáng cho ai ai, Giúp mọi người buồn bực trong nơi mịt mù tăm tối.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11AD608-3AEA-4C71-9CC0-BC27979603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Nơi thế gian ô tội </a:t>
            </a:r>
            <a:br>
              <a:rPr lang="en-US" altLang="en-US" dirty="0"/>
            </a:br>
            <a:r>
              <a:rPr lang="vi-VN" altLang="en-US" dirty="0"/>
              <a:t>cần phải soi hoài, </a:t>
            </a:r>
            <a:br>
              <a:rPr lang="en-US" altLang="en-US" dirty="0"/>
            </a:br>
            <a:r>
              <a:rPr lang="vi-VN" altLang="en-US" dirty="0"/>
              <a:t>Tại nhà tôi, tôi soi sáng, Chốn anh, anh soi.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0775C93-F987-4B14-8D77-FE71E7F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Jêsus truyền bạn mình luôn sáng soi đêm thâu, Dắt người tội về Ngài, mau xa lìa đường tăm tối,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707FDDC-1518-43F7-9374-99D8E3D22B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Ta sáng soi luôn luôn nhờ Chúa thêm dầu. </a:t>
            </a:r>
            <a:br>
              <a:rPr lang="en-US" altLang="en-US"/>
            </a:br>
            <a:r>
              <a:rPr lang="vi-VN" altLang="en-US"/>
              <a:t>Tại nhà tôi, tôi </a:t>
            </a:r>
            <a:r>
              <a:rPr lang="vi-VN" altLang="en-US" dirty="0"/>
              <a:t>soi sáng, </a:t>
            </a:r>
            <a:br>
              <a:rPr lang="en-US" altLang="en-US" dirty="0"/>
            </a:br>
            <a:r>
              <a:rPr lang="vi-VN" altLang="en-US" dirty="0"/>
              <a:t>Chốn anh, anh soi.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5520</TotalTime>
  <Words>131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368 JÊSUS TRUYỀN  BẠN MÌNH SOI SÁNG </vt:lpstr>
      <vt:lpstr>1. Jêsus truyền bạn mình soi sáng luôn luôn ra, Giống một ngọn đèn lòa trong đêm mịt mù tăm tối. </vt:lpstr>
      <vt:lpstr>Nơi thế gian u minh nầy phải soi lòa,  Tại nhà tôi, tôi soi sáng, Chốn anh, anh soi. </vt:lpstr>
      <vt:lpstr>2. Jêsus truyền bạn mình soi sáng ra danh Cha, Nếu ngọn đèn lờ mờ, Jêsus  từ trời soi đoái. </vt:lpstr>
      <vt:lpstr>Ta khá mau khêu ngọn đèn mãi rạng lòa,  Tại nhà tôi, tôi soi sáng,  Chốn anh, anh soi.</vt:lpstr>
      <vt:lpstr>3. Jêsus truyền bạn mình soi sáng cho ai ai, Giúp mọi người buồn bực trong nơi mịt mù tăm tối. </vt:lpstr>
      <vt:lpstr>Nơi thế gian ô tội  cần phải soi hoài,  Tại nhà tôi, tôi soi sáng, Chốn anh, anh soi.</vt:lpstr>
      <vt:lpstr>4. Jêsus truyền bạn mình luôn sáng soi đêm thâu, Dắt người tội về Ngài, mau xa lìa đường tăm tối, </vt:lpstr>
      <vt:lpstr>Ta sáng soi luôn luôn nhờ Chúa thêm dầu.  Tại nhà tôi, tôi soi sáng,  Chốn anh, anh soi.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393</cp:revision>
  <dcterms:created xsi:type="dcterms:W3CDTF">2010-05-25T06:43:56Z</dcterms:created>
  <dcterms:modified xsi:type="dcterms:W3CDTF">2018-11-03T06:29:20Z</dcterms:modified>
</cp:coreProperties>
</file>