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60" r:id="rId3"/>
    <p:sldId id="369" r:id="rId4"/>
    <p:sldId id="368" r:id="rId5"/>
    <p:sldId id="367" r:id="rId6"/>
    <p:sldId id="366" r:id="rId7"/>
    <p:sldId id="365" r:id="rId8"/>
    <p:sldId id="364" r:id="rId9"/>
    <p:sldId id="363" r:id="rId10"/>
    <p:sldId id="362" r:id="rId11"/>
    <p:sldId id="3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59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49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1A58A7-D5CA-4DB4-8ED4-208FA1CE80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8941DF-14BF-4C80-92D7-8C6B0BDE13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9FB950F-4D9C-44AE-A844-23B105B0335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B36D817-B00A-4698-8D09-7CA9D9D38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389E2E9-C52C-471A-8A13-54FE17B6B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70CA6-066A-4AC9-8FA1-9E5FD2C110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249D-7617-42C9-A421-3444CAC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25C9EE-1988-4EE3-A9E2-636F1792F70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861B37F4-14DC-455C-8D12-C064AC8A32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F5DB8B14-021D-48CB-8373-CE226DE13A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8E0468E-ABFF-44F0-9B15-FBD480459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11D87E-F3C9-43FC-A4EA-64C4C722F24D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717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822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106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5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0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500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03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4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19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3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19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88C6D7-3506-418F-A7D1-9416CC6D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369</a:t>
            </a:r>
            <a:br>
              <a:rPr lang="en-US" dirty="0"/>
            </a:br>
            <a:r>
              <a:rPr lang="en-US" dirty="0"/>
              <a:t>TÔI ĐỨNG </a:t>
            </a:r>
            <a:br>
              <a:rPr lang="en-US" dirty="0"/>
            </a:br>
            <a:r>
              <a:rPr lang="en-US" dirty="0"/>
              <a:t>CÁCH KHIÊM CUNG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A18A33D-FFCD-4A5B-90F4-5EA99AB9ED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Lạy Chiên Con, Đấng vẫn thương tôi, Hồn, thân tôi hiến Chúa trọn đời.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972EFB5-4C3E-4530-9514-F3E0386C082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Cầu Jêsus sống trong tôi nay, Làm </a:t>
            </a:r>
            <a:r>
              <a:rPr lang="vi-VN" altLang="en-US" dirty="0"/>
              <a:t>cho tôi </a:t>
            </a:r>
            <a:br>
              <a:rPr lang="en-US" altLang="en-US" dirty="0"/>
            </a:br>
            <a:r>
              <a:rPr lang="vi-VN" altLang="en-US" dirty="0"/>
              <a:t>giống in như Ngài. 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4B69A41-7972-428C-B929-DBCFCFD22F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1. Tại đây tôi đứng cách khiêm cung, Lạy Jêsus, hãy đoái thương cùng.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E1909B6-9965-413F-B443-81A4C83114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Hồn, thân măng sữa, tuổi thơ ngây, Nguy</a:t>
            </a:r>
            <a:r>
              <a:rPr lang="en-US" altLang="en-US" dirty="0"/>
              <a:t>ệ</a:t>
            </a:r>
            <a:r>
              <a:rPr lang="vi-VN" altLang="en-US" dirty="0"/>
              <a:t>n Jêsus </a:t>
            </a:r>
            <a:br>
              <a:rPr lang="en-US" altLang="en-US" dirty="0"/>
            </a:br>
            <a:r>
              <a:rPr lang="vi-VN" altLang="en-US" dirty="0"/>
              <a:t>ẵm tôi đêm ngày.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EF8E28A-7595-4E13-A93C-6ADE440168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Hằng ngày tôi </a:t>
            </a:r>
            <a:br>
              <a:rPr lang="en-US" altLang="en-US"/>
            </a:br>
            <a:r>
              <a:rPr lang="vi-VN" altLang="en-US"/>
              <a:t>đến với Jêsus, </a:t>
            </a:r>
            <a:br>
              <a:rPr lang="en-US" altLang="en-US"/>
            </a:br>
            <a:r>
              <a:rPr lang="vi-VN" altLang="en-US"/>
              <a:t>Cầu xin Chúa </a:t>
            </a:r>
            <a:br>
              <a:rPr lang="en-US" altLang="en-US"/>
            </a:br>
            <a:r>
              <a:rPr lang="vi-VN" altLang="en-US"/>
              <a:t>dẫn tới Thiên Phụ.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FCCCA31-C644-4DA4-BBDD-FBD3BC60D9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Nguy</a:t>
            </a:r>
            <a:r>
              <a:rPr lang="en-US" altLang="en-US" dirty="0"/>
              <a:t>ệ</a:t>
            </a:r>
            <a:r>
              <a:rPr lang="vi-VN" altLang="en-US" dirty="0"/>
              <a:t>n dọn nơi ở tốt cho tôi, Đời đời vui vẻ sống trên trời.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67BD408-BD7D-41D1-8360-3828DBF23A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Lạy Chiên Con thánh trên thiên đài, Đời tôi ao ước noi gương Ngài.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DDC2F08-DDCA-459E-9022-33EA185E8F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Lòng đơn sơ </a:t>
            </a:r>
            <a:br>
              <a:rPr lang="en-US" altLang="en-US" dirty="0"/>
            </a:br>
            <a:r>
              <a:rPr lang="vi-VN" altLang="en-US" dirty="0"/>
              <a:t>với tánh khiêm ti, </a:t>
            </a:r>
            <a:br>
              <a:rPr lang="en-US" altLang="en-US" dirty="0"/>
            </a:br>
            <a:r>
              <a:rPr lang="vi-VN" altLang="en-US" dirty="0"/>
              <a:t>Hồi Ngài thơ ấu </a:t>
            </a:r>
            <a:br>
              <a:rPr lang="en-US" altLang="en-US" dirty="0"/>
            </a:br>
            <a:r>
              <a:rPr lang="vi-VN" altLang="en-US" dirty="0"/>
              <a:t>chẳng ai bì.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F94A57F-A215-41CF-A39A-8FC67CFA52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Nguy</a:t>
            </a:r>
            <a:r>
              <a:rPr lang="en-US" altLang="en-US"/>
              <a:t>ệ</a:t>
            </a:r>
            <a:r>
              <a:rPr lang="vi-VN" altLang="en-US"/>
              <a:t>n theo ch</a:t>
            </a:r>
            <a:r>
              <a:rPr lang="en-US" altLang="en-US"/>
              <a:t>â</a:t>
            </a:r>
            <a:r>
              <a:rPr lang="vi-VN" altLang="en-US"/>
              <a:t>n Cứu Chúa không sai, Lòng tôi đây sẵn vâng phục Ngài.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D25637E-1A4E-4873-B938-6B14B686DF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Lạy Jêsus giúp đỡ cho tôi, Được như tâm tánh </a:t>
            </a:r>
            <a:br>
              <a:rPr lang="en-US" altLang="en-US" dirty="0"/>
            </a:br>
            <a:r>
              <a:rPr lang="vi-VN" altLang="en-US" dirty="0"/>
              <a:t>Chiên Con Trời.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5535</TotalTime>
  <Words>143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369 TÔI ĐỨNG  CÁCH KHIÊM CUNG</vt:lpstr>
      <vt:lpstr>1. Tại đây tôi đứng cách khiêm cung, Lạy Jêsus, hãy đoái thương cùng. </vt:lpstr>
      <vt:lpstr>Hồn, thân măng sữa, tuổi thơ ngây, Nguyện Jêsus  ẵm tôi đêm ngày.</vt:lpstr>
      <vt:lpstr>2. Hằng ngày tôi  đến với Jêsus,  Cầu xin Chúa  dẫn tới Thiên Phụ. </vt:lpstr>
      <vt:lpstr>Nguyện dọn nơi ở tốt cho tôi, Đời đời vui vẻ sống trên trời.</vt:lpstr>
      <vt:lpstr>3. Lạy Chiên Con thánh trên thiên đài, Đời tôi ao ước noi gương Ngài. </vt:lpstr>
      <vt:lpstr>Lòng đơn sơ  với tánh khiêm ti,  Hồi Ngài thơ ấu  chẳng ai bì.</vt:lpstr>
      <vt:lpstr>4. Nguyện theo chân Cứu Chúa không sai, Lòng tôi đây sẵn vâng phục Ngài. </vt:lpstr>
      <vt:lpstr>Lạy Jêsus giúp đỡ cho tôi, Được như tâm tánh  Chiên Con Trời.</vt:lpstr>
      <vt:lpstr>5. Lạy Chiên Con, Đấng vẫn thương tôi, Hồn, thân tôi hiến Chúa trọn đời. </vt:lpstr>
      <vt:lpstr>Cầu Jêsus sống trong tôi nay, Làm cho tôi  giống in như Ngài.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394</cp:revision>
  <dcterms:created xsi:type="dcterms:W3CDTF">2010-05-25T06:43:56Z</dcterms:created>
  <dcterms:modified xsi:type="dcterms:W3CDTF">2018-11-03T06:28:50Z</dcterms:modified>
</cp:coreProperties>
</file>