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60" r:id="rId3"/>
    <p:sldId id="361" r:id="rId4"/>
    <p:sldId id="362" r:id="rId5"/>
    <p:sldId id="366" r:id="rId6"/>
    <p:sldId id="363" r:id="rId7"/>
    <p:sldId id="367" r:id="rId8"/>
    <p:sldId id="364" r:id="rId9"/>
    <p:sldId id="368" r:id="rId10"/>
    <p:sldId id="365" r:id="rId11"/>
    <p:sldId id="3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9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F86DEC-F219-48B3-8A0E-164820E423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361A-2C9E-44CF-B618-30BF130D07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BB3994-B14B-439A-B7DE-5DE479DE3D0B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4F8C8AE-0ED7-47AF-9C7B-DD1857E08F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7DC3AB6-74A1-4702-B71B-DA9D20C47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A999F-A53C-42CB-8B2D-BBAB07D8D1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71F04-B838-4F17-A75A-E7AC9E6AC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18A0D3-3DA8-4CEC-B670-76CD40645F6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363BA50-41C8-436E-8144-9BF96B77EB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AF7CFF68-0525-487C-B10A-AEEEE025C7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52A81351-91CB-49FF-B1DA-D614E403B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898D45-F779-4899-AC1F-3A5B4D5A6DF1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3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08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577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2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9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2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4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8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8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2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3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F39B8-239F-4724-9B79-9BFCCAE9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370</a:t>
            </a:r>
            <a:br>
              <a:rPr lang="en-US" dirty="0"/>
            </a:br>
            <a:r>
              <a:rPr lang="en-US" dirty="0"/>
              <a:t>TÔI DẦU NHỎ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F1A7303-71A5-41FA-AF4D-13B78DCDBB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5. Tôi dầu trí hèn, thân còn nhỏ, quyết dâng, không sợ khó</a:t>
            </a:r>
            <a:r>
              <a:rPr lang="en-US" altLang="en-US"/>
              <a:t>.</a:t>
            </a:r>
            <a:r>
              <a:rPr lang="vi-VN" altLang="en-US"/>
              <a:t> Mong Ngài đổi thành ra người mới, sống giúp Cha muôn đời.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2417885-A169-49C1-A5B9-E040473BAE0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Quyết tâm đem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thân mọn nầy, nguyền dâng Jêsus đây.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C10F7D3-A157-4AFA-87F7-2A2746FB94D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1. Tôi dầu có bàn tay thật nhỏ, cũng vui lòng chịu khó; Xin dùng để hầu lo việc thánh, thể ý Cha nhơn lành.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485FEED-C9C4-4305-9070-0A6A7C1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Quyết tâm đem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thân mọn nầy, nguyền dâng Jêsus đây.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F4C4898-2DC1-41DF-A518-93E32512884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2. Tôi dầu có bàn chơn thật nhỏ, quyết đi cùng mọi chỗ</a:t>
            </a:r>
            <a:r>
              <a:rPr lang="en-US" altLang="en-US" dirty="0"/>
              <a:t>.</a:t>
            </a:r>
            <a:r>
              <a:rPr lang="vi-VN" altLang="en-US" dirty="0"/>
              <a:t> Mong Ngài dắt dìu tôi càng tới, chỗ </a:t>
            </a:r>
            <a:br>
              <a:rPr lang="en-US" altLang="en-US" dirty="0"/>
            </a:br>
            <a:r>
              <a:rPr lang="vi-VN" altLang="en-US" dirty="0"/>
              <a:t>hiển vinh trên trời.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8EBF6F2-FBCB-42CE-81A1-0443E942247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Quyết tâm đem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thân mọn nầy, nguyền dâng Jêsus đây.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27BAEA0-86EE-4EFC-A406-8058F39DF2F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3. Tôi dầu có miệng môi thật nhỏ, ước Jêsus dùng nó; Đêm ngày giúp vào công việc thánh, mãi </a:t>
            </a:r>
            <a:br>
              <a:rPr lang="en-US" altLang="en-US" dirty="0"/>
            </a:br>
            <a:r>
              <a:rPr lang="vi-VN" altLang="en-US" dirty="0"/>
              <a:t>giảng rao Tin Lành.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F242A4A-EA49-4AEA-A8D5-C6933C3602B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Quyết tâm đem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thân mọn nầy, nguyền dâng Jêsus đây.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9C42B60-024F-4CBE-8793-24D94E3A37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4. Tôi dầu có cặp tai thật nhỏ, lắng nghe Ngài dạy dỗ</a:t>
            </a:r>
            <a:r>
              <a:rPr lang="en-US" altLang="en-US" dirty="0"/>
              <a:t>.</a:t>
            </a:r>
            <a:r>
              <a:rPr lang="vi-VN" altLang="en-US" dirty="0"/>
              <a:t> Để thuật tích Jêsus từ ái, Đấng trẻ con </a:t>
            </a:r>
            <a:br>
              <a:rPr lang="en-US" altLang="en-US" dirty="0"/>
            </a:br>
            <a:r>
              <a:rPr lang="vi-VN" altLang="en-US" dirty="0"/>
              <a:t>yêu hoài.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0BB6B39-0298-43A9-AB3E-8D14E8B0E2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Quyết tâm đem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thân mọn nầy, nguyền dâng Jêsus đây.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5547</TotalTime>
  <Words>156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370 TÔI DẦU NHỎ</vt:lpstr>
      <vt:lpstr>1. Tôi dầu có bàn tay thật nhỏ, cũng vui lòng chịu khó; Xin dùng để hầu lo việc thánh, thể ý Cha nhơn lành.</vt:lpstr>
      <vt:lpstr>Quyết tâm đem  thân mọn nầy, nguyền dâng Jêsus đây.</vt:lpstr>
      <vt:lpstr>2. Tôi dầu có bàn chơn thật nhỏ, quyết đi cùng mọi chỗ. Mong Ngài dắt dìu tôi càng tới, chỗ  hiển vinh trên trời.</vt:lpstr>
      <vt:lpstr>Quyết tâm đem  thân mọn nầy, nguyền dâng Jêsus đây.</vt:lpstr>
      <vt:lpstr>3. Tôi dầu có miệng môi thật nhỏ, ước Jêsus dùng nó; Đêm ngày giúp vào công việc thánh, mãi  giảng rao Tin Lành.</vt:lpstr>
      <vt:lpstr>Quyết tâm đem  thân mọn nầy, nguyền dâng Jêsus đây.</vt:lpstr>
      <vt:lpstr>4. Tôi dầu có cặp tai thật nhỏ, lắng nghe Ngài dạy dỗ. Để thuật tích Jêsus từ ái, Đấng trẻ con  yêu hoài.</vt:lpstr>
      <vt:lpstr>Quyết tâm đem  thân mọn nầy, nguyền dâng Jêsus đây.</vt:lpstr>
      <vt:lpstr>5. Tôi dầu trí hèn, thân còn nhỏ, quyết dâng, không sợ khó. Mong Ngài đổi thành ra người mới, sống giúp Cha muôn đời.</vt:lpstr>
      <vt:lpstr>Quyết tâm đem  thân mọn nầy, nguyền dâng Jêsus đây.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394</cp:revision>
  <dcterms:created xsi:type="dcterms:W3CDTF">2010-05-25T06:43:56Z</dcterms:created>
  <dcterms:modified xsi:type="dcterms:W3CDTF">2018-11-03T06:34:35Z</dcterms:modified>
</cp:coreProperties>
</file>