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77" r:id="rId2"/>
    <p:sldId id="360" r:id="rId3"/>
    <p:sldId id="369" r:id="rId4"/>
    <p:sldId id="368" r:id="rId5"/>
    <p:sldId id="367" r:id="rId6"/>
    <p:sldId id="366" r:id="rId7"/>
    <p:sldId id="365" r:id="rId8"/>
    <p:sldId id="370" r:id="rId9"/>
    <p:sldId id="371" r:id="rId10"/>
    <p:sldId id="364" r:id="rId11"/>
    <p:sldId id="363" r:id="rId12"/>
    <p:sldId id="374" r:id="rId13"/>
    <p:sldId id="375" r:id="rId14"/>
    <p:sldId id="362" r:id="rId15"/>
    <p:sldId id="361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2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0A0E85-E1F8-465C-92D6-56ADC42C82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9CE88-BEB4-4CEC-B2D2-D1F97B17CA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5E1BFD-B995-4DED-90E6-93C6111273C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9449E5-AC53-4949-8C9E-728494941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FD0C47C-09E1-46A1-98A9-938778B39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E0DA1-F8A4-4AED-A373-4DD6EDF3C1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59281-8D02-4B7D-8C20-7752DC325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C15883-AF01-463D-BFE3-00A832B23C1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19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59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3EBB-064B-4E99-9F20-C0D09E6D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/>
              <a:t> ca 371</a:t>
            </a:r>
            <a:br>
              <a:rPr lang="en-US"/>
            </a:br>
            <a:r>
              <a:rPr lang="en-US"/>
              <a:t>MỘT TIA SÁNG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1910B3-12D3-4CEC-AA46-4B57363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Hằng cầu nguyện xin Jêsus vùa giúp cho lòng thánh khiết Ngài ơi.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5BF270D-2430-453F-8B1E-E13798EE06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rọi</a:t>
            </a:r>
            <a:r>
              <a:rPr lang="en-US" altLang="en-US" dirty="0"/>
              <a:t> ra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48BAFA3-3480-4828-BD4D-EC6A10857A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Một tia sáng,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ánh sáng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muốn tôi làm tia sáng khắp nơi;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9651D79-7F58-47F5-BB72-7398F4CC12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D6F290B-2C86-4750-93DB-AC6C84568E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tia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355BB0-1299-4F48-BEF0-1514981744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chi,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3947EDF-2A67-4119-9881-B30E296BD4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Một tia sáng,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ánh sáng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muốn tôi làm tia sáng khắp nơi;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EA1B55E-42F3-4C90-9414-338DBA02B1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7B7EFAC-49C4-460E-85EA-2BDBD72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dạy tôi </a:t>
            </a:r>
            <a:br>
              <a:rPr lang="en-US" altLang="en-US"/>
            </a:br>
            <a:r>
              <a:rPr lang="en-US" altLang="en-US"/>
              <a:t>ngày đêm lòa sáng, vì Ngài chiếu </a:t>
            </a:r>
            <a:br>
              <a:rPr lang="en-US" altLang="en-US"/>
            </a:br>
            <a:r>
              <a:rPr lang="en-US" altLang="en-US"/>
              <a:t>khắp mọi nơi;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6603A09-29E2-4E4F-9C8E-BC29C68B3E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Mọi sự mọi nơi, </a:t>
            </a:r>
            <a:br>
              <a:rPr lang="en-US" altLang="en-US"/>
            </a:br>
            <a:r>
              <a:rPr lang="en-US" altLang="en-US"/>
              <a:t>làm vui lòng Chúa, nhà trường, chốn ở, nơi chơi.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5E23919-6F88-4334-AD94-53C0278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Một tia sáng,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ánh sáng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muốn tôi làm tia sáng khắp nơi;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5319A9F-D29E-433A-ABE5-7B00C7F717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8F06EE5-2103-4519-BAB3-BDA49FAAC3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</a:t>
            </a:r>
            <a:r>
              <a:rPr lang="en-US" altLang="en-US" dirty="0" err="1"/>
              <a:t>nếp</a:t>
            </a:r>
            <a:r>
              <a:rPr lang="en-US" altLang="en-US" dirty="0"/>
              <a:t>, </a:t>
            </a:r>
            <a:r>
              <a:rPr lang="en-US" altLang="en-US" dirty="0" err="1"/>
              <a:t>thuận</a:t>
            </a:r>
            <a:r>
              <a:rPr lang="en-US" altLang="en-US" dirty="0"/>
              <a:t> </a:t>
            </a:r>
            <a:r>
              <a:rPr lang="en-US" altLang="en-US" dirty="0" err="1"/>
              <a:t>hòa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ai;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3783D93-9C71-48CD-9AD6-67F0F27AA5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,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chơi</a:t>
            </a:r>
            <a:r>
              <a:rPr lang="en-US" altLang="en-US" dirty="0"/>
              <a:t>,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,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, </a:t>
            </a:r>
            <a:r>
              <a:rPr lang="en-US" altLang="en-US" dirty="0" err="1"/>
              <a:t>tỏ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xứng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con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CF7C9CC-3DA7-49E5-9243-F7F5BB0F9C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Một tia sáng,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ánh sáng trời,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muốn tôi làm tia sáng khắp nơi;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AAF5E90-331C-4191-8B68-E4E8C1FF4A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5549</TotalTime>
  <Words>115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371 MỘT TIA SÁNG</vt:lpstr>
      <vt:lpstr>1. Jêsus dạy tôi  ngày đêm lòa sáng, vì Ngài chiếu  khắp mọi nơi; </vt:lpstr>
      <vt:lpstr>Mọi sự mọi nơi,  làm vui lòng Chúa, nhà trường, chốn ở, nơi chơi. </vt:lpstr>
      <vt:lpstr>Một tia sáng,  ánh sáng trời,  Chúa muốn tôi làm tia sáng khắp nơi; </vt:lpstr>
      <vt:lpstr>Một tia sáng,  ánh sáng trời,  quyết vì danh Chúa soi trọn đời.</vt:lpstr>
      <vt:lpstr>2. Jêsus dạy tôi  tập theo nền nếp, thuận hòa với mỗi một ai; </vt:lpstr>
      <vt:lpstr>Hoặc học, hoặc chơi, hoặc ăn, hoặc nói, tỏ mình xứng danh con Ngài.</vt:lpstr>
      <vt:lpstr>Một tia sáng,  ánh sáng trời,  Chúa muốn tôi làm tia sáng khắp nơi; </vt:lpstr>
      <vt:lpstr>Một tia sáng,  ánh sáng trời,  quyết vì danh Chúa soi trọn đời.</vt:lpstr>
      <vt:lpstr>3. Hằng cầu nguyện xin Jêsus vùa giúp cho lòng thánh khiết Ngài ơi. </vt:lpstr>
      <vt:lpstr>Thường soi rọi ra lòng nhân từ Chúa, rạng lòa Cứu Chúa khắp nơi.</vt:lpstr>
      <vt:lpstr>Một tia sáng,  ánh sáng trời,  Chúa muốn tôi làm tia sáng khắp nơi; </vt:lpstr>
      <vt:lpstr>Một tia sáng,  ánh sáng trời,  quyết vì danh Chúa soi trọn đời.</vt:lpstr>
      <vt:lpstr>4. Nguyền làm  tia mặt trời luôn  vì Chúa, rạng lòa  mỗi lúc mọi nơi; </vt:lpstr>
      <vt:lpstr>Làm được việc chi, nguyện vui làm hết, rồi cùng Chúa  sống trên trời.</vt:lpstr>
      <vt:lpstr>Một tia sáng,  ánh sáng trời,  Chúa muốn tôi làm tia sáng khắp nơi; </vt:lpstr>
      <vt:lpstr>Một tia sáng,  ánh sáng trời,  quyết vì danh Chúa soi trọn đời.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398</cp:revision>
  <dcterms:created xsi:type="dcterms:W3CDTF">2010-05-25T06:43:56Z</dcterms:created>
  <dcterms:modified xsi:type="dcterms:W3CDTF">2018-11-03T06:36:17Z</dcterms:modified>
</cp:coreProperties>
</file>