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7" r:id="rId7"/>
    <p:sldId id="364" r:id="rId8"/>
    <p:sldId id="368" r:id="rId9"/>
    <p:sldId id="369" r:id="rId10"/>
    <p:sldId id="365" r:id="rId11"/>
    <p:sldId id="366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7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2A54D-14FB-4282-BB86-6442081DE3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F71933-CE68-46A5-B41E-E17522BC40F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6EB0798-A58E-469A-9EA5-E7907D3C4C2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BFCB22-C4C5-4CB1-8240-E1CF09D492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3A89C1E-802E-414E-928E-C2F4E05CE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A4BC-9651-4B63-8AC8-93C71ED577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9E1F5-4821-45CA-B149-DD17C4432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821BA8-D3CC-4A92-B75B-3FA6D20A775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E85FEB6-7DAD-4671-BB66-3D55FCF8C4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6030405-C7CC-49A9-85CA-4ED8BC5B5C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9B0E160-0454-4121-ABE1-7B602A082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266147-986F-453A-A5CF-73738DF9B7C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51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10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9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569B7F-0F85-4EDE-8231-6E273FC9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372</a:t>
            </a:r>
            <a:br>
              <a:rPr lang="en-US" dirty="0"/>
            </a:br>
            <a:r>
              <a:rPr lang="en-US" dirty="0"/>
              <a:t>CHÂU BÁU </a:t>
            </a:r>
            <a:br>
              <a:rPr lang="en-US" dirty="0"/>
            </a:br>
            <a:r>
              <a:rPr lang="en-US" dirty="0"/>
              <a:t>VUA JÊSUS CHRIST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7A77907-D777-434A-A9FB-71B305D0BFC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Ta thiếu niên chính châu ngọc Vua Chí cao, Nay hiến thân </a:t>
            </a:r>
            <a:br>
              <a:rPr lang="en-US" altLang="en-US"/>
            </a:br>
            <a:r>
              <a:rPr lang="en-US" altLang="en-US"/>
              <a:t>lo việc Ngài, </a:t>
            </a:r>
            <a:br>
              <a:rPr lang="en-US" altLang="en-US"/>
            </a:br>
            <a:r>
              <a:rPr lang="en-US" altLang="en-US"/>
              <a:t>phước biết bao.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A169D90-FEA4-42C2-AFE7-5D042A34D4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Tuy sức non nhưng ơn Ngài vui thâu thái, Khiến lúc chơi, </a:t>
            </a:r>
            <a:br>
              <a:rPr lang="en-US" altLang="en-US"/>
            </a:br>
            <a:r>
              <a:rPr lang="en-US" altLang="en-US"/>
              <a:t>khi học đều </a:t>
            </a:r>
            <a:br>
              <a:rPr lang="en-US" altLang="en-US"/>
            </a:br>
            <a:r>
              <a:rPr lang="en-US" altLang="en-US"/>
              <a:t>sáng danh Ngài.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0CE8507-DAE3-4D82-AB07-ADF51D7505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là châu báu Vua Jêsus Christ đây,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mừng reo hát ơn yêu thương cao dầy.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08FF9E4-F576-429A-9ADD-8B3D4400AA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ngọc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F8F26A2-DF95-44D3-B24F-267E4AC232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Ta </a:t>
            </a:r>
            <a:r>
              <a:rPr lang="en-US" altLang="en-US" dirty="0" err="1"/>
              <a:t>thiếu</a:t>
            </a:r>
            <a:r>
              <a:rPr lang="en-US" altLang="en-US" dirty="0"/>
              <a:t> </a:t>
            </a:r>
            <a:r>
              <a:rPr lang="en-US" altLang="en-US" dirty="0" err="1"/>
              <a:t>niên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châu</a:t>
            </a:r>
            <a:r>
              <a:rPr lang="en-US" altLang="en-US" dirty="0"/>
              <a:t> </a:t>
            </a:r>
            <a:r>
              <a:rPr lang="en-US" altLang="en-US" dirty="0" err="1"/>
              <a:t>ngọc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Christ nay, Christ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br>
              <a:rPr lang="en-US" altLang="en-US" dirty="0"/>
            </a:b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tốt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7AD8B89-08D1-4CA9-B1D1-1A57928C70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Cho tiếng trong trẻo luôn bàn chân hăng hái, Tiếng hát khen Vua, chân lần bước theo Ngài.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774E564-12DF-44C1-80F4-B4D2BE12B0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là châu báu Vua Jêsus Christ đây,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mừng reo hát ơn yêu thương cao dầy.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DFEAFDD-C3A4-4F4B-90DE-FAA6C70F53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ngọc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AFC1F26-A550-4BFF-949B-1ABDC9FBA4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Trai phải trong sạch, thật thà, trai đáng trai. Thân gái công, dung, ngôn, hạnh chớ kém ai.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B007B91-0D19-4C6A-9513-A7E4CBE208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br>
              <a:rPr lang="en-US" altLang="en-US" dirty="0"/>
            </a:br>
            <a:r>
              <a:rPr lang="en-US" altLang="en-US" dirty="0" err="1"/>
              <a:t>tuổi</a:t>
            </a:r>
            <a:r>
              <a:rPr lang="en-US" altLang="en-US" dirty="0"/>
              <a:t> </a:t>
            </a:r>
            <a:r>
              <a:rPr lang="en-US" altLang="en-US" dirty="0" err="1"/>
              <a:t>xuân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,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trở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Ê-</a:t>
            </a:r>
            <a:r>
              <a:rPr lang="en-US" altLang="en-US" dirty="0" err="1"/>
              <a:t>đen</a:t>
            </a:r>
            <a:r>
              <a:rPr lang="en-US" altLang="en-US" dirty="0"/>
              <a:t>,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B05C76-6DBD-4117-9FEB-D795B7E135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Ta là châu báu Vua Jêsus Christ đây,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mừng reo hát ơn yêu thương cao dầy.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B944AE-7EA1-4D0F-A70C-41E6204967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thân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châu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ngọc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hiền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5468</TotalTime>
  <Words>167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372 CHÂU BÁU  VUA JÊSUS CHRIST</vt:lpstr>
      <vt:lpstr>1. Ta thiếu niên chính châu ngọc Vua Christ nay, Christ đã cho chúng ta  điều rất tốt đây. </vt:lpstr>
      <vt:lpstr>Cho tiếng trong trẻo luôn bàn chân hăng hái, Tiếng hát khen Vua, chân lần bước theo Ngài. </vt:lpstr>
      <vt:lpstr>Ta là châu báu Vua Jêsus Christ đây,  Vui mừng reo hát ơn yêu thương cao dầy. </vt:lpstr>
      <vt:lpstr>Tâm, hồn, thân ta nguyện dâng cho Ngài sai khiến,  Hết thảy ta đây, châu ngọc Chúa nhân hiền. </vt:lpstr>
      <vt:lpstr>2. Trai phải trong sạch, thật thà, trai đáng trai. Thân gái công, dung, ngôn, hạnh chớ kém ai. </vt:lpstr>
      <vt:lpstr>Ơn Chúa ban  tuổi xuân càng thêm tươi sáng, Đất trở nên Ê-đen, nhà hóa thiên đàng.</vt:lpstr>
      <vt:lpstr>Ta là châu báu Vua Jêsus Christ đây,  Vui mừng reo hát ơn yêu thương cao dầy. </vt:lpstr>
      <vt:lpstr>Tâm, hồn, thân ta nguyện dâng cho Ngài sai khiến,  Hết thảy ta đây, châu ngọc Chúa nhân hiền. </vt:lpstr>
      <vt:lpstr>3. Ta thiếu niên chính châu ngọc Vua Chí cao, Nay hiến thân  lo việc Ngài,  phước biết bao. </vt:lpstr>
      <vt:lpstr>Tuy sức non nhưng ơn Ngài vui thâu thái, Khiến lúc chơi,  khi học đều  sáng danh Ngài. </vt:lpstr>
      <vt:lpstr>Ta là châu báu Vua Jêsus Christ đây,  Vui mừng reo hát ơn yêu thương cao dầy. </vt:lpstr>
      <vt:lpstr>Tâm, hồn, thân ta nguyện dâng cho Ngài sai khiến,  Hết thảy ta đây, châu ngọc Chúa nhân hiền.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396</cp:revision>
  <dcterms:created xsi:type="dcterms:W3CDTF">2010-05-25T06:43:56Z</dcterms:created>
  <dcterms:modified xsi:type="dcterms:W3CDTF">2018-11-03T06:43:47Z</dcterms:modified>
</cp:coreProperties>
</file>