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2" r:id="rId4"/>
    <p:sldId id="361" r:id="rId5"/>
    <p:sldId id="368" r:id="rId6"/>
    <p:sldId id="363" r:id="rId7"/>
    <p:sldId id="370" r:id="rId8"/>
    <p:sldId id="364" r:id="rId9"/>
    <p:sldId id="365" r:id="rId10"/>
    <p:sldId id="371" r:id="rId11"/>
    <p:sldId id="366" r:id="rId12"/>
    <p:sldId id="367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9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4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1ED11F-BA6C-44E7-A958-13805E4491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C376D-EEA0-4600-B360-F224FC1FDB7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F6C974-1A91-402A-9F9A-1878C562E1E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69EB0E-BFCC-453C-99B2-CA809AEB1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8A12251-C9EB-4048-BE31-C005E0A3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2DAE8-DE47-499E-91F0-C6D55F24F8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BACCF-9629-458B-B775-948A88AA8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C78F-554F-4E3E-8E4D-0A1DA53C27A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FC35C36-2C7B-488C-A1AB-D6A0328E0C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EEFDD0B-DF01-40B8-B816-F098EC1107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CC58977-0AA2-48F6-9462-1B3DCE023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C4325D-940F-4839-BCE2-46FF191EAD8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637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568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4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1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5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5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7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9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1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3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6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7628DF-17A1-442A-AD33-577FD06E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373</a:t>
            </a:r>
            <a:br>
              <a:rPr lang="en-US" dirty="0"/>
            </a:br>
            <a:r>
              <a:rPr lang="en-US" dirty="0"/>
              <a:t>VINH QUANG, </a:t>
            </a:r>
            <a:br>
              <a:rPr lang="en-US" dirty="0"/>
            </a:br>
            <a:r>
              <a:rPr lang="en-US" dirty="0"/>
              <a:t>VINH QUANG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6E5D345-769A-42FE-92E3-E7F9B72C12D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rằng</a:t>
            </a:r>
            <a:r>
              <a:rPr lang="en-US" altLang="en-US" dirty="0">
                <a:solidFill>
                  <a:srgbClr val="FFFF00"/>
                </a:solidFill>
              </a:rPr>
              <a:t>: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"Vinh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DF05012-F00D-4DAF-ADBA-93707F6B5D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Kìa</a:t>
            </a:r>
            <a:r>
              <a:rPr lang="en-US" altLang="en-US" dirty="0"/>
              <a:t>, bao </a:t>
            </a:r>
            <a:r>
              <a:rPr lang="en-US" altLang="en-US" dirty="0" err="1"/>
              <a:t>nhi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ta,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tìm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D3FBF8E-49D4-452A-B42A-C41CFE39BD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Nay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hoa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ca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98D9139-EE5B-4C54-B5DE-FFF3059ABB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rằng</a:t>
            </a:r>
            <a:r>
              <a:rPr lang="en-US" altLang="en-US" dirty="0">
                <a:solidFill>
                  <a:srgbClr val="FFFF00"/>
                </a:solidFill>
              </a:rPr>
              <a:t>: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"Vinh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58F9039-E4F6-4B36-84BD-0D58B380E4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Kìa, trên thiên đàng bao trẻ nhóm nhau, Vui vẻ vòng quanh ngai thánh,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2D6E97A-2552-4483-BF2C-D023415A7B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thứ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,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</a:t>
            </a:r>
            <a:r>
              <a:rPr lang="en-US" altLang="en-US" dirty="0" err="1"/>
              <a:t>phau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Sung </a:t>
            </a:r>
            <a:r>
              <a:rPr lang="en-US" altLang="en-US" dirty="0" err="1"/>
              <a:t>sướng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ca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thành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0F43E7C-003D-44F7-963A-9FB6F23CD2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rằng</a:t>
            </a:r>
            <a:r>
              <a:rPr lang="en-US" altLang="en-US" dirty="0">
                <a:solidFill>
                  <a:srgbClr val="FFFF00"/>
                </a:solidFill>
              </a:rPr>
              <a:t>: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"Vinh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4A09110-F25A-4FBE-A8F1-60BADFFBAE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Kìa, bao nhi đồng khoác áo thướt tha, Nghìn muôn </a:t>
            </a:r>
            <a:br>
              <a:rPr lang="en-US" altLang="en-US"/>
            </a:br>
            <a:r>
              <a:rPr lang="en-US" altLang="en-US"/>
              <a:t>hào quang lấp lánh.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6778BD6-29E8-4333-B126-324E530E87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Vui vẻ sống trong vinh hiển nước Cha, Muôn thuở ca vang thiên thành.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88FBD19-E6CB-4ABF-9222-8BB6D2411FD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Hát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rằng</a:t>
            </a:r>
            <a:r>
              <a:rPr lang="en-US" altLang="en-US" dirty="0">
                <a:solidFill>
                  <a:srgbClr val="FFFF00"/>
                </a:solidFill>
              </a:rPr>
              <a:t>: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>
                <a:solidFill>
                  <a:srgbClr val="FFFF00"/>
                </a:solidFill>
              </a:rPr>
              <a:t>"Vinh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Duy</a:t>
            </a:r>
            <a:r>
              <a:rPr lang="en-US" altLang="en-US" dirty="0">
                <a:solidFill>
                  <a:srgbClr val="FFFF00"/>
                </a:solidFill>
              </a:rPr>
              <a:t> Cha </a:t>
            </a:r>
            <a:r>
              <a:rPr lang="en-US" altLang="en-US" dirty="0" err="1">
                <a:solidFill>
                  <a:srgbClr val="FFFF00"/>
                </a:solidFill>
              </a:rPr>
              <a:t>Thánh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hưởng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quang</a:t>
            </a:r>
            <a:r>
              <a:rPr lang="en-US" altLang="en-US" dirty="0">
                <a:solidFill>
                  <a:srgbClr val="FFFF00"/>
                </a:solidFill>
              </a:rPr>
              <a:t>!".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0266D44-E242-4106-ADE6-205110AA8C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Nhờ Jêsus Christ tuôn huyết báu ra, Làm cho tội nhân nên thánh,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DB3841B-4208-4E06-A4BE-4E86275C7C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Nay thiếu nhi tin, </a:t>
            </a:r>
            <a:br>
              <a:rPr lang="en-US" altLang="en-US"/>
            </a:br>
            <a:r>
              <a:rPr lang="en-US" altLang="en-US"/>
              <a:t>ơn Chúa thứ tha, Trên đất như trên thiên thành.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5472</TotalTime>
  <Words>132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373 VINH QUANG,  VINH QUANG</vt:lpstr>
      <vt:lpstr>1. Kìa, trên thiên đàng bao trẻ nhóm nhau, Vui vẻ vòng quanh ngai thánh, </vt:lpstr>
      <vt:lpstr>Ơn Chúa thứ tha, tâm chúng trắng phau, Sung sướng  ca vang thiên thành. </vt:lpstr>
      <vt:lpstr>Hát rằng:  "Vinh quang, vinh quang,  Duy Cha Thánh đáng hưởng vinh quang!".</vt:lpstr>
      <vt:lpstr>2. Kìa, bao nhi đồng khoác áo thướt tha, Nghìn muôn  hào quang lấp lánh. </vt:lpstr>
      <vt:lpstr>Vui vẻ sống trong vinh hiển nước Cha, Muôn thuở ca vang thiên thành. </vt:lpstr>
      <vt:lpstr>Hát rằng:  "Vinh quang, vinh quang,  Duy Cha Thánh đáng hưởng vinh quang!".</vt:lpstr>
      <vt:lpstr>3. Nhờ Jêsus Christ tuôn huyết báu ra, Làm cho tội nhân nên thánh, </vt:lpstr>
      <vt:lpstr>Nay thiếu nhi tin,  ơn Chúa thứ tha, Trên đất như trên thiên thành. </vt:lpstr>
      <vt:lpstr>Hát rằng:  "Vinh quang, vinh quang,  Duy Cha Thánh đáng hưởng vinh quang!".</vt:lpstr>
      <vt:lpstr>4. Kìa, bao nhi đồng xưa mến Chúa ta, Ngày đêm tìm ơn phước thánh, </vt:lpstr>
      <vt:lpstr>Nay trước Chiên Con mặt chúng như hoa, Vui vẻ ca vang thiên thành. </vt:lpstr>
      <vt:lpstr>Hát rằng:  "Vinh quang, vinh quang,  Duy Cha Thánh đáng hưởng vinh quang!".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397</cp:revision>
  <dcterms:created xsi:type="dcterms:W3CDTF">2010-05-25T06:43:56Z</dcterms:created>
  <dcterms:modified xsi:type="dcterms:W3CDTF">2018-11-03T06:43:19Z</dcterms:modified>
</cp:coreProperties>
</file>