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0" r:id="rId2"/>
    <p:sldId id="283" r:id="rId3"/>
    <p:sldId id="301" r:id="rId4"/>
    <p:sldId id="321" r:id="rId5"/>
    <p:sldId id="302" r:id="rId6"/>
    <p:sldId id="303" r:id="rId7"/>
    <p:sldId id="309" r:id="rId8"/>
    <p:sldId id="310" r:id="rId9"/>
    <p:sldId id="311" r:id="rId10"/>
    <p:sldId id="322" r:id="rId11"/>
    <p:sldId id="312" r:id="rId12"/>
    <p:sldId id="324" r:id="rId13"/>
    <p:sldId id="325" r:id="rId14"/>
    <p:sldId id="315" r:id="rId15"/>
    <p:sldId id="323" r:id="rId16"/>
    <p:sldId id="316" r:id="rId17"/>
    <p:sldId id="317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37" autoAdjust="0"/>
  </p:normalViewPr>
  <p:slideViewPr>
    <p:cSldViewPr snapToGrid="0">
      <p:cViewPr varScale="1">
        <p:scale>
          <a:sx n="108" d="100"/>
          <a:sy n="108" d="100"/>
        </p:scale>
        <p:origin x="59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ableStyles" Target="tableStyle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4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1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095F1D-02F3-4C48-AD72-60E881014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8099160-BF4C-4CC9-9CFF-1F7EC3CFEB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960D32D-DB7B-474F-811D-4F1A57E31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1BB1A-E986-4E49-A10F-7B53CE551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69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4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1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2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93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2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9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6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9D2E7-6DA2-471D-BAA2-602471C0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374</a:t>
            </a:r>
            <a:br>
              <a:rPr lang="en-US" dirty="0"/>
            </a:br>
            <a:r>
              <a:rPr lang="en-US" dirty="0"/>
              <a:t>MAU DÂNG CHO CHÚA BAO ĐIỀU TỐT NHẤT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527-118E-4B26-9A77-BE61EF6E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Vì nếu anh dâng, </a:t>
            </a:r>
            <a:br>
              <a:rPr lang="en-US" altLang="en-US" dirty="0"/>
            </a:br>
            <a:r>
              <a:rPr lang="vi-VN" altLang="en-US" dirty="0"/>
              <a:t>ơn Cha trả dồi,</a:t>
            </a:r>
            <a:br>
              <a:rPr lang="en-US" altLang="en-US" dirty="0"/>
            </a:br>
            <a:r>
              <a:rPr lang="vi-VN" dirty="0"/>
              <a:t>Chúa vì ta phó </a:t>
            </a:r>
            <a:br>
              <a:rPr lang="vi-VN" dirty="0"/>
            </a:br>
            <a:r>
              <a:rPr lang="vi-VN" dirty="0"/>
              <a:t>Con Một rồi;</a:t>
            </a:r>
            <a:r>
              <a:rPr lang="vi-V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98171-F113-48A9-B749-3CF18743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biết ơn nên </a:t>
            </a:r>
            <a:br>
              <a:rPr lang="vi-VN" dirty="0"/>
            </a:br>
            <a:r>
              <a:rPr lang="vi-VN" dirty="0"/>
              <a:t>lo phục sự hoài, dâng điều chi tốt nhứt cho Ngài.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9AD-F1FF-450D-909A-BD1947D0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dâng cho Chúa bao điều tốt nhứt, thời thanh xuân luôn cả năng lực;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5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F536-23E0-4F0B-9D7F-342B1ED0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Mang nhung trang cứu rỗi nhờ sức thánh, đấu tranh vì lẽ Tin Lành.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365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0DC2-2244-4626-8A37-A412B873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Mau dâng cho Chúa bao điều tốt nhứt, nào chi so nhân ái Chúa được.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33FD-DBB5-4490-B848-D1999768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chốn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đàng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chói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,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vàng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2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33FD-DBB5-4490-B848-D1999768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Ngài</a:t>
            </a:r>
            <a:r>
              <a:rPr lang="en-US" dirty="0"/>
              <a:t>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thở</a:t>
            </a:r>
            <a:r>
              <a:rPr lang="en-US" dirty="0"/>
              <a:t> than </a:t>
            </a:r>
            <a:r>
              <a:rPr lang="en-US" dirty="0" err="1"/>
              <a:t>vui</a:t>
            </a:r>
            <a:r>
              <a:rPr lang="en-US" dirty="0"/>
              <a:t> </a:t>
            </a:r>
            <a:r>
              <a:rPr lang="en-US" dirty="0" err="1"/>
              <a:t>chịu</a:t>
            </a:r>
            <a:r>
              <a:rPr lang="en-US" dirty="0"/>
              <a:t> </a:t>
            </a:r>
            <a:r>
              <a:rPr lang="en-US" dirty="0" err="1"/>
              <a:t>nhục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chuộc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thoát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</a:t>
            </a:r>
            <a:r>
              <a:rPr lang="en-US" dirty="0" err="1"/>
              <a:t>tội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7399-91A0-47A8-8019-55FA4D9A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Vậy hãy dâng tâm linh thờ Ngài hoài, dâng điều chi tốt nhứt cho Ngài.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9AD-F1FF-450D-909A-BD1947D0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dâng cho Chúa bao điều tốt nhứt, thời thanh xuân luôn cả năng lực;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76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F536-23E0-4F0B-9D7F-342B1ED0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Mang nhung trang cứu rỗi nhờ sức thánh, đấu tranh vì lẽ Tin Lành.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5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CEDC-68B9-4277-92B5-AC912F50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1. Mau dâng cho Chúa bao điều tốt nhứt, thời thanh xuân luôn cả </a:t>
            </a:r>
            <a:br>
              <a:rPr lang="en-US" altLang="en-US" dirty="0"/>
            </a:br>
            <a:r>
              <a:rPr lang="vi-VN" altLang="en-US" dirty="0"/>
              <a:t>năng lực.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EBEB-CB49-49C9-A2B1-6F56019E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Đem tâm tươi mới  luôn bầu máu nóng, giảng Tin Lành, chẳng nao lòng;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EBEB-CB49-49C9-A2B1-6F56019E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Jêsus Christ xưa treo gương lạ lùng, </a:t>
            </a:r>
            <a:br>
              <a:rPr lang="en-US" altLang="en-US" dirty="0"/>
            </a:br>
            <a:r>
              <a:rPr lang="vi-VN" altLang="en-US" dirty="0"/>
              <a:t>rất mực can đảm, </a:t>
            </a:r>
            <a:br>
              <a:rPr lang="en-US" altLang="en-US" dirty="0"/>
            </a:br>
            <a:r>
              <a:rPr lang="vi-VN" altLang="en-US" dirty="0"/>
              <a:t>rất anh hùng;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B06D-2970-4F2A-9AAB-52B32517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Bạn khá dâng tâm yêu thương chẳng phai,dâng điều chi tốt nhứt cho Ngài.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9AD-F1FF-450D-909A-BD1947D0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dâng cho Chúa bao điều tốt nhứt, thời thanh xuân luôn cả năng lực; 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F536-23E0-4F0B-9D7F-342B1ED0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Mang nhung trang cứu rỗi nhờ sức thánh, đấu tranh vì lẽ Tin Lành.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F20D-CC0E-4ADF-9C2E-72A1F479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2. Mau dâng cho Chúa bao điều tốt nhứt, điều cao hơn hết c</a:t>
            </a:r>
            <a:r>
              <a:rPr lang="en-US" altLang="en-US" dirty="0" err="1"/>
              <a:t>ủa</a:t>
            </a:r>
            <a:r>
              <a:rPr lang="vi-VN" altLang="en-US" dirty="0"/>
              <a:t> tâm lực.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3527-118E-4B26-9A77-BE61EF6E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Bao nhiêu công tác, trước vì Chúa Thánh, hãy dâng vẹn vẻ trung thành; </a:t>
            </a:r>
            <a:br>
              <a:rPr lang="en-US" alt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3452</TotalTime>
  <Words>254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374 MAU DÂNG CHO CHÚA BAO ĐIỀU TỐT NHẤT</vt:lpstr>
      <vt:lpstr>1. Mau dâng cho Chúa bao điều tốt nhứt, thời thanh xuân luôn cả  năng lực. </vt:lpstr>
      <vt:lpstr>Đem tâm tươi mới  luôn bầu máu nóng, giảng Tin Lành, chẳng nao lòng;</vt:lpstr>
      <vt:lpstr>Jêsus Christ xưa treo gương lạ lùng,  rất mực can đảm,  rất anh hùng;</vt:lpstr>
      <vt:lpstr>Bạn khá dâng tâm yêu thương chẳng phai,dâng điều chi tốt nhứt cho Ngài. </vt:lpstr>
      <vt:lpstr>Mau dâng cho Chúa bao điều tốt nhứt, thời thanh xuân luôn cả năng lực; </vt:lpstr>
      <vt:lpstr>Mang nhung trang cứu rỗi nhờ sức thánh, đấu tranh vì lẽ Tin Lành.</vt:lpstr>
      <vt:lpstr>2. Mau dâng cho Chúa bao điều tốt nhứt, điều cao hơn hết của tâm lực. </vt:lpstr>
      <vt:lpstr>Bao nhiêu công tác, trước vì Chúa Thánh, hãy dâng vẹn vẻ trung thành;  </vt:lpstr>
      <vt:lpstr>Vì nếu anh dâng,  ơn Cha trả dồi, Chúa vì ta phó  Con Một rồi; </vt:lpstr>
      <vt:lpstr>Lòng biết ơn nên  lo phục sự hoài, dâng điều chi tốt nhứt cho Ngài.</vt:lpstr>
      <vt:lpstr>Mau dâng cho Chúa bao điều tốt nhứt, thời thanh xuân luôn cả năng lực; </vt:lpstr>
      <vt:lpstr>Mang nhung trang cứu rỗi nhờ sức thánh, đấu tranh vì lẽ Tin Lành.</vt:lpstr>
      <vt:lpstr>3. Mau dâng cho Chúa bao điều tốt nhứt, nào chi so nhân ái Chúa được. </vt:lpstr>
      <vt:lpstr>Cam tâm xa  chốn thiên đàng  chói sáng, cứu anh  Ngài bỏ thân vàng,  </vt:lpstr>
      <vt:lpstr>Ngài chẳng thở than vui chịu nhục hình,  để chuộc anh  thoát ly tội tình; </vt:lpstr>
      <vt:lpstr>Vậy hãy dâng tâm linh thờ Ngài hoài, dâng điều chi tốt nhứt cho Ngài.</vt:lpstr>
      <vt:lpstr>Mau dâng cho Chúa bao điều tốt nhứt, thời thanh xuân luôn cả năng lực; </vt:lpstr>
      <vt:lpstr>Mang nhung trang cứu rỗi nhờ sức thánh, đấu tranh vì lẽ Tin Lành.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51</cp:revision>
  <dcterms:created xsi:type="dcterms:W3CDTF">2010-05-25T06:43:56Z</dcterms:created>
  <dcterms:modified xsi:type="dcterms:W3CDTF">2018-11-03T06:42:47Z</dcterms:modified>
</cp:coreProperties>
</file>