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60" r:id="rId3"/>
    <p:sldId id="363" r:id="rId4"/>
    <p:sldId id="361" r:id="rId5"/>
    <p:sldId id="362" r:id="rId6"/>
    <p:sldId id="364" r:id="rId7"/>
    <p:sldId id="365" r:id="rId8"/>
    <p:sldId id="377" r:id="rId9"/>
    <p:sldId id="378" r:id="rId10"/>
    <p:sldId id="366" r:id="rId11"/>
    <p:sldId id="367" r:id="rId12"/>
    <p:sldId id="379" r:id="rId13"/>
    <p:sldId id="380" r:id="rId14"/>
    <p:sldId id="369" r:id="rId15"/>
    <p:sldId id="368" r:id="rId16"/>
    <p:sldId id="381" r:id="rId17"/>
    <p:sldId id="3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69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84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E0B065-8A56-4612-96F7-26282C473B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97003-74F4-4E75-952A-B22ADB40ABA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18D7523-BE12-4DF2-A4F9-71BC55555A74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BA5376E-A3B7-44B4-BA0A-FC92C03DD7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2A517C5-8605-4406-9BF7-E5EB2F2AB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EE62-2D77-4D54-8688-EBAE24824D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13B9B-1E99-48D1-94A4-EDEB3E29FA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7C0CC6-0970-41E0-9110-9204D420BDBE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F0C6F7E3-B8E8-41D1-B9A2-619A56849B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3F053713-A1C0-4879-94E5-11A684CD8F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C9EC0BD3-D357-4BB9-8359-E45B31478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A68F83-232F-4E5B-9979-BCC91DC2047E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1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418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428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4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0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7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4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0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9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7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F8F8EB-DB92-4B30-B2BC-947FDC70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375</a:t>
            </a:r>
            <a:br>
              <a:rPr lang="en-US" dirty="0"/>
            </a:br>
            <a:r>
              <a:rPr lang="en-US" dirty="0"/>
              <a:t>SẴN SÀNG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E07732D-AECF-4C96-AAC8-344ADC656D9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Sẵn để giảng luận hay suy tư đây, </a:t>
            </a:r>
            <a:br>
              <a:rPr lang="en-US" altLang="en-US"/>
            </a:br>
            <a:r>
              <a:rPr lang="en-US" altLang="en-US"/>
              <a:t>sẵn sàng thân, </a:t>
            </a:r>
            <a:br>
              <a:rPr lang="en-US" altLang="en-US"/>
            </a:br>
            <a:r>
              <a:rPr lang="en-US" altLang="en-US"/>
              <a:t>tâm, não nầy.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3ED4B7D-695B-44DE-9C53-6AA26B412ED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Sẵn</a:t>
            </a:r>
            <a:r>
              <a:rPr lang="en-US" altLang="en-US" dirty="0"/>
              <a:t> </a:t>
            </a:r>
            <a:r>
              <a:rPr lang="en-US" altLang="en-US" dirty="0" err="1"/>
              <a:t>đứng</a:t>
            </a:r>
            <a:r>
              <a:rPr lang="en-US" altLang="en-US" dirty="0"/>
              <a:t> </a:t>
            </a:r>
            <a:r>
              <a:rPr lang="en-US" altLang="en-US" dirty="0" err="1"/>
              <a:t>vững</a:t>
            </a:r>
            <a:r>
              <a:rPr lang="en-US" altLang="en-US" dirty="0"/>
              <a:t> </a:t>
            </a:r>
            <a:r>
              <a:rPr lang="en-US" altLang="en-US" dirty="0" err="1"/>
              <a:t>vàng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Cha </a:t>
            </a:r>
            <a:r>
              <a:rPr lang="en-US" altLang="en-US" dirty="0" err="1"/>
              <a:t>ưa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sẵn</a:t>
            </a:r>
            <a:r>
              <a:rPr lang="en-US" altLang="en-US" dirty="0"/>
              <a:t> </a:t>
            </a:r>
            <a:r>
              <a:rPr lang="en-US" altLang="en-US" dirty="0" err="1"/>
              <a:t>chịu</a:t>
            </a:r>
            <a:r>
              <a:rPr lang="en-US" altLang="en-US" dirty="0"/>
              <a:t> </a:t>
            </a:r>
            <a:r>
              <a:rPr lang="en-US" altLang="en-US" dirty="0" err="1"/>
              <a:t>đau</a:t>
            </a:r>
            <a:r>
              <a:rPr lang="en-US" altLang="en-US" dirty="0"/>
              <a:t> </a:t>
            </a:r>
            <a:r>
              <a:rPr lang="en-US" altLang="en-US" dirty="0" err="1"/>
              <a:t>khổ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lui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59911EF-9046-487C-8CB5-25054AFD8A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Sẵn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sẵn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thoái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Cha </a:t>
            </a:r>
            <a:r>
              <a:rPr lang="en-US" altLang="en-US" dirty="0" err="1">
                <a:solidFill>
                  <a:srgbClr val="FFFF00"/>
                </a:solidFill>
              </a:rPr>
              <a:t>sai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sẵn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tròn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44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6DE9CAE-87A5-40FD-80A1-1E4A687A8BE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Sẵn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nhiệm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tuy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tôn</a:t>
            </a:r>
            <a:r>
              <a:rPr lang="en-US" altLang="en-US" dirty="0">
                <a:solidFill>
                  <a:srgbClr val="FFFF00"/>
                </a:solidFill>
              </a:rPr>
              <a:t> hay </a:t>
            </a:r>
            <a:r>
              <a:rPr lang="en-US" altLang="en-US" dirty="0" err="1">
                <a:solidFill>
                  <a:srgbClr val="FFFF00"/>
                </a:solidFill>
              </a:rPr>
              <a:t>ti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sẵn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phục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ý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35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F591263-EF97-4343-8819-ED3E4029EB7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Sẵn để cảnh cáo hay rao Kim ngôn, sẵn vực muôn muôn linh hồn;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4A99D90-CD27-4D8C-857C-5623DF383B3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Sẵn sống, sẵn chết, luôn luôn an tâm, </a:t>
            </a:r>
            <a:br>
              <a:rPr lang="en-US" altLang="en-US"/>
            </a:br>
            <a:r>
              <a:rPr lang="en-US" altLang="en-US"/>
              <a:t>sẵn sàng nghinh Chúa phục lâm.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59911EF-9046-487C-8CB5-25054AFD8A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Sẵn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sẵn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thoái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Cha </a:t>
            </a:r>
            <a:r>
              <a:rPr lang="en-US" altLang="en-US" dirty="0" err="1">
                <a:solidFill>
                  <a:srgbClr val="FFFF00"/>
                </a:solidFill>
              </a:rPr>
              <a:t>sai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sẵn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tròn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216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6DE9CAE-87A5-40FD-80A1-1E4A687A8BE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Sẵn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nhiệm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tuy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tôn</a:t>
            </a:r>
            <a:r>
              <a:rPr lang="en-US" altLang="en-US" dirty="0">
                <a:solidFill>
                  <a:srgbClr val="FFFF00"/>
                </a:solidFill>
              </a:rPr>
              <a:t> hay </a:t>
            </a:r>
            <a:r>
              <a:rPr lang="en-US" altLang="en-US" dirty="0" err="1">
                <a:solidFill>
                  <a:srgbClr val="FFFF00"/>
                </a:solidFill>
              </a:rPr>
              <a:t>ti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sẵn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phục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ý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19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1939B14-2960-44AD-916A-858C5DADE8D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Sẵn nếm trải mỗi gian lao tai ương, sẵn chịu luyện tập trăm đường;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2B489AF-A44E-4CB3-A476-AF6AAB2CA68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Sẵn</a:t>
            </a:r>
            <a:r>
              <a:rPr lang="en-US" altLang="en-US" dirty="0"/>
              <a:t> </a:t>
            </a:r>
            <a:r>
              <a:rPr lang="en-US" altLang="en-US" dirty="0" err="1"/>
              <a:t>nghỉ</a:t>
            </a:r>
            <a:r>
              <a:rPr lang="en-US" altLang="en-US" dirty="0"/>
              <a:t> ở </a:t>
            </a:r>
            <a:r>
              <a:rPr lang="en-US" altLang="en-US" dirty="0" err="1"/>
              <a:t>nhà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lo </a:t>
            </a:r>
            <a:r>
              <a:rPr lang="en-US" altLang="en-US" dirty="0" err="1"/>
              <a:t>cho</a:t>
            </a:r>
            <a:r>
              <a:rPr lang="en-US" altLang="en-US" dirty="0"/>
              <a:t> ai </a:t>
            </a:r>
            <a:r>
              <a:rPr lang="en-US" altLang="en-US" dirty="0" err="1"/>
              <a:t>đi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sẵn</a:t>
            </a:r>
            <a:r>
              <a:rPr lang="en-US" altLang="en-US" dirty="0"/>
              <a:t> </a:t>
            </a:r>
            <a:r>
              <a:rPr lang="en-US" altLang="en-US" dirty="0" err="1"/>
              <a:t>phục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ý </a:t>
            </a:r>
            <a:br>
              <a:rPr lang="en-US" altLang="en-US" dirty="0"/>
            </a:b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59911EF-9046-487C-8CB5-25054AFD8A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Sẵn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sẵn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thoái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Cha </a:t>
            </a:r>
            <a:r>
              <a:rPr lang="en-US" altLang="en-US" dirty="0" err="1">
                <a:solidFill>
                  <a:srgbClr val="FFFF00"/>
                </a:solidFill>
              </a:rPr>
              <a:t>sai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sẵn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tròn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6DE9CAE-87A5-40FD-80A1-1E4A687A8BE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Sẵn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nhiệm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tuy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tôn</a:t>
            </a:r>
            <a:r>
              <a:rPr lang="en-US" altLang="en-US" dirty="0">
                <a:solidFill>
                  <a:srgbClr val="FFFF00"/>
                </a:solidFill>
              </a:rPr>
              <a:t> hay </a:t>
            </a:r>
            <a:r>
              <a:rPr lang="en-US" altLang="en-US" dirty="0" err="1">
                <a:solidFill>
                  <a:srgbClr val="FFFF00"/>
                </a:solidFill>
              </a:rPr>
              <a:t>ti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sẵn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phục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ý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3A5D86E-260B-48FA-9245-31EA49BA2D5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Sẵn để khởi hành không nao truân chuyên, sẵn sàng canh giữ </a:t>
            </a:r>
            <a:br>
              <a:rPr lang="en-US" altLang="en-US"/>
            </a:br>
            <a:r>
              <a:rPr lang="en-US" altLang="en-US"/>
              <a:t>khẩn nguyện;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11FB61E-9226-4830-AF9A-5E4D9EEC14D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Sẵn</a:t>
            </a:r>
            <a:r>
              <a:rPr lang="en-US" altLang="en-US" dirty="0"/>
              <a:t> </a:t>
            </a:r>
            <a:r>
              <a:rPr lang="en-US" altLang="en-US" dirty="0" err="1"/>
              <a:t>nghỉ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nhường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cho</a:t>
            </a:r>
            <a:r>
              <a:rPr lang="en-US" altLang="en-US" dirty="0"/>
              <a:t> ai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sẵn</a:t>
            </a:r>
            <a:r>
              <a:rPr lang="en-US" altLang="en-US" dirty="0"/>
              <a:t> </a:t>
            </a:r>
            <a:r>
              <a:rPr lang="en-US" altLang="en-US" dirty="0" err="1"/>
              <a:t>chờ</a:t>
            </a:r>
            <a:r>
              <a:rPr lang="en-US" altLang="en-US" dirty="0"/>
              <a:t> Cha </a:t>
            </a:r>
            <a:br>
              <a:rPr lang="en-US" altLang="en-US" dirty="0"/>
            </a:br>
            <a:r>
              <a:rPr lang="en-US" altLang="en-US" dirty="0" err="1"/>
              <a:t>mở</a:t>
            </a:r>
            <a:r>
              <a:rPr lang="en-US" altLang="en-US" dirty="0"/>
              <a:t>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59911EF-9046-487C-8CB5-25054AFD8A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Sẵn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sẵn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thoái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Cha </a:t>
            </a:r>
            <a:r>
              <a:rPr lang="en-US" altLang="en-US" dirty="0" err="1">
                <a:solidFill>
                  <a:srgbClr val="FFFF00"/>
                </a:solidFill>
              </a:rPr>
              <a:t>sai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sẵn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tròn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39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6DE9CAE-87A5-40FD-80A1-1E4A687A8BE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Sẵn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nhiệm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tuy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tôn</a:t>
            </a:r>
            <a:r>
              <a:rPr lang="en-US" altLang="en-US" dirty="0">
                <a:solidFill>
                  <a:srgbClr val="FFFF00"/>
                </a:solidFill>
              </a:rPr>
              <a:t> hay </a:t>
            </a:r>
            <a:r>
              <a:rPr lang="en-US" altLang="en-US" dirty="0" err="1">
                <a:solidFill>
                  <a:srgbClr val="FFFF00"/>
                </a:solidFill>
              </a:rPr>
              <a:t>ti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sẵn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phục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ý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553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5473</TotalTime>
  <Words>131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375 SẴN SÀNG</vt:lpstr>
      <vt:lpstr>1. Sẵn nếm trải mỗi gian lao tai ương, sẵn chịu luyện tập trăm đường; </vt:lpstr>
      <vt:lpstr>Sẵn nghỉ ở nhà,  lo cho ai đi,  sẵn phục linh ý  mọi khi.</vt:lpstr>
      <vt:lpstr>Sẵn tiến sẵn thoái  theo ơn Cha sai,  sẵn tròn phận tôi tớ Ngài; </vt:lpstr>
      <vt:lpstr>Sẵn để gánh trách nhiệm  tuy tôn hay ti,  sẵn phục linh ý  mọi khi.</vt:lpstr>
      <vt:lpstr>2. Sẵn để khởi hành không nao truân chuyên, sẵn sàng canh giữ  khẩn nguyện; </vt:lpstr>
      <vt:lpstr>Sẵn nghỉ để nhường  cho ai thay tôi,  sẵn chờ Cha  mở đường thôi.</vt:lpstr>
      <vt:lpstr>Sẵn tiến sẵn thoái  theo ơn Cha sai,  sẵn tròn phận tôi tớ Ngài; </vt:lpstr>
      <vt:lpstr>Sẵn để gánh trách nhiệm  tuy tôn hay ti,  sẵn phục linh ý  mọi khi.</vt:lpstr>
      <vt:lpstr>3. Sẵn để giảng luận hay suy tư đây,  sẵn sàng thân,  tâm, não nầy. </vt:lpstr>
      <vt:lpstr>Sẵn đứng vững vàng nơi Cha ưa vui,  sẵn chịu đau khổ  nào lui.</vt:lpstr>
      <vt:lpstr>Sẵn tiến sẵn thoái  theo ơn Cha sai,  sẵn tròn phận tôi tớ Ngài; </vt:lpstr>
      <vt:lpstr>Sẵn để gánh trách nhiệm  tuy tôn hay ti,  sẵn phục linh ý  mọi khi.</vt:lpstr>
      <vt:lpstr>4. Sẵn để cảnh cáo hay rao Kim ngôn, sẵn vực muôn muôn linh hồn; </vt:lpstr>
      <vt:lpstr>Sẵn sống, sẵn chết, luôn luôn an tâm,  sẵn sàng nghinh Chúa phục lâm.</vt:lpstr>
      <vt:lpstr>Sẵn tiến sẵn thoái  theo ơn Cha sai,  sẵn tròn phận tôi tớ Ngài; </vt:lpstr>
      <vt:lpstr>Sẵn để gánh trách nhiệm  tuy tôn hay ti,  sẵn phục linh ý  mọi khi.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398</cp:revision>
  <dcterms:created xsi:type="dcterms:W3CDTF">2010-05-25T06:43:56Z</dcterms:created>
  <dcterms:modified xsi:type="dcterms:W3CDTF">2018-11-03T06:39:58Z</dcterms:modified>
</cp:coreProperties>
</file>