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60" r:id="rId3"/>
    <p:sldId id="361" r:id="rId4"/>
    <p:sldId id="362" r:id="rId5"/>
    <p:sldId id="367" r:id="rId6"/>
    <p:sldId id="363" r:id="rId7"/>
    <p:sldId id="364" r:id="rId8"/>
    <p:sldId id="372" r:id="rId9"/>
    <p:sldId id="373" r:id="rId10"/>
    <p:sldId id="365" r:id="rId11"/>
    <p:sldId id="366" r:id="rId12"/>
    <p:sldId id="374" r:id="rId13"/>
    <p:sldId id="3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47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90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809E3C-BBD3-49A9-BD71-A32365D66F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7C13B1-FB53-4E4D-887D-89262C8D0F6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67672CF-8797-4367-A7E7-4FFD2347505A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962A467-34A0-4456-9162-98FFA32720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C3EC439-0C8F-43B5-9E2E-16B83E5E2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1C529-BC4B-4CB3-8B68-ECF3AB9484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343D3-4602-4F53-AD2B-3FECC4D6F0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1B7748A-1689-441A-81E1-60891CD1C12F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521D046C-48A3-4F2F-8783-3AF47F3FA52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D1D63A4C-9822-4BB7-87AD-B2BEE6096F9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CBB6D398-9491-449A-A049-D804899E11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6C03EAE-A111-476B-AC70-019ADEBFFB0B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0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8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0136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861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9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77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54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0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7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1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54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7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76244-F791-4E28-B70A-A9E8C8E4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376</a:t>
            </a:r>
            <a:br>
              <a:rPr lang="en-US" dirty="0"/>
            </a:br>
            <a:r>
              <a:rPr lang="en-US" dirty="0"/>
              <a:t>KHÔNG NÊN </a:t>
            </a:r>
            <a:br>
              <a:rPr lang="en-US" dirty="0"/>
            </a:br>
            <a:r>
              <a:rPr lang="en-US" dirty="0"/>
              <a:t>KHUẤT KẾ SA-TAN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8382AD34-E06B-4BC1-A24F-C36E6C5D9EB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Ai đắc thắng, vẻ vang thay, Cha ban thưởng kim miện. Dẫu từng nghiêng ngã sầu cay, nhưng tin lại quyết chiến.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F4708646-84E8-46CF-85DE-004B26CA098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Cứu Chúa xuống ơn cao sâu, Ban thêm sức không mực, Nguyện nhìn xem Chúa Jêsus, Đấng giúp anh năng lực. 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26ADCFE-C390-4CF2-BF08-A9AA879F5E5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Cầu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nguyện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phò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hộ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anh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Khuyên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lơn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tiếp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trợ</a:t>
            </a:r>
            <a:r>
              <a:rPr lang="en-US" altLang="en-US" dirty="0">
                <a:solidFill>
                  <a:srgbClr val="FFFF00"/>
                </a:solidFill>
              </a:rPr>
              <a:t>, an </a:t>
            </a:r>
            <a:r>
              <a:rPr lang="en-US" altLang="en-US" dirty="0" err="1">
                <a:solidFill>
                  <a:srgbClr val="FFFF00"/>
                </a:solidFill>
              </a:rPr>
              <a:t>ủi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anh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271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68F576A-70AB-4BAC-B9D8-6090A1B6670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Có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bênh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vực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anh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Giúp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sức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thắng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vinh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81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C6660716-D7BF-4CEA-A18D-515406EA369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Không nên khuất kế Sa-tan, Nghe theo ắt mang tội. Một lần xua quân nghịch tan, Thêm kinh nghiệm một mối.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C79B3A78-8121-4C28-A191-A67B9CB93B7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Hỡi chiến sĩ, hãy tiên khu, Gươm thiêng giết tư dục. </a:t>
            </a:r>
            <a:br>
              <a:rPr lang="en-US" altLang="en-US"/>
            </a:br>
            <a:r>
              <a:rPr lang="en-US" altLang="en-US"/>
              <a:t>Nguyện nhìn xem Chúa Jêsus, Đấng giúp anh năng lực.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26ADCFE-C390-4CF2-BF08-A9AA879F5E5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Cầu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nguyện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phò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hộ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anh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Khuyên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lơn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tiếp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trợ</a:t>
            </a:r>
            <a:r>
              <a:rPr lang="en-US" altLang="en-US" dirty="0">
                <a:solidFill>
                  <a:srgbClr val="FFFF00"/>
                </a:solidFill>
              </a:rPr>
              <a:t>, an </a:t>
            </a:r>
            <a:r>
              <a:rPr lang="en-US" altLang="en-US" dirty="0" err="1">
                <a:solidFill>
                  <a:srgbClr val="FFFF00"/>
                </a:solidFill>
              </a:rPr>
              <a:t>ủi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anh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68F576A-70AB-4BAC-B9D8-6090A1B6670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Có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bênh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vực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anh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Giúp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sức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thắng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vinh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EF5897DC-1186-4B7A-8B81-4F59E663F13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Nên xa tổn hữu luôn luôn, Tôn danh Đức Chúa Cha. Đừng phạm thượng hay phù ngôn, không buông lời gian trá.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B5918FF-9EA8-46E4-BB73-5EC5FF8C0E5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Luôn luôn sốt sắng lo âu, Thêm nhân ái, chân thực, </a:t>
            </a:r>
            <a:br>
              <a:rPr lang="en-US" altLang="en-US"/>
            </a:br>
            <a:r>
              <a:rPr lang="en-US" altLang="en-US"/>
              <a:t>Nguyện nhìn xem Chúa Jêsus, Đấng giúp anh năng lực. 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26ADCFE-C390-4CF2-BF08-A9AA879F5E5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Cầu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nguyện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phò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hộ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anh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Khuyên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lơn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tiếp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trợ</a:t>
            </a:r>
            <a:r>
              <a:rPr lang="en-US" altLang="en-US" dirty="0">
                <a:solidFill>
                  <a:srgbClr val="FFFF00"/>
                </a:solidFill>
              </a:rPr>
              <a:t>, an </a:t>
            </a:r>
            <a:r>
              <a:rPr lang="en-US" altLang="en-US" dirty="0" err="1">
                <a:solidFill>
                  <a:srgbClr val="FFFF00"/>
                </a:solidFill>
              </a:rPr>
              <a:t>ủi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anh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269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68F576A-70AB-4BAC-B9D8-6090A1B6670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Có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bênh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vực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anh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Giúp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sức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thắng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vinh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17880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5476</TotalTime>
  <Words>159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376 KHÔNG NÊN  KHUẤT KẾ SA-TAN</vt:lpstr>
      <vt:lpstr>1. Không nên khuất kế Sa-tan, Nghe theo ắt mang tội. Một lần xua quân nghịch tan, Thêm kinh nghiệm một mối. </vt:lpstr>
      <vt:lpstr>Hỡi chiến sĩ, hãy tiên khu, Gươm thiêng giết tư dục.  Nguyện nhìn xem Chúa Jêsus, Đấng giúp anh năng lực. </vt:lpstr>
      <vt:lpstr>Cầu nguyện Jêsus  phò hộ anh, Khuyên lơn, tiếp trợ, an ủi anh.</vt:lpstr>
      <vt:lpstr>Có Chúa Jêsus  bênh vực anh,  Giúp sức anh  luôn thắng vinh.</vt:lpstr>
      <vt:lpstr>2. Nên xa tổn hữu luôn luôn, Tôn danh Đức Chúa Cha. Đừng phạm thượng hay phù ngôn, không buông lời gian trá. </vt:lpstr>
      <vt:lpstr>Luôn luôn sốt sắng lo âu, Thêm nhân ái, chân thực,  Nguyện nhìn xem Chúa Jêsus, Đấng giúp anh năng lực. </vt:lpstr>
      <vt:lpstr>Cầu nguyện Jêsus  phò hộ anh, Khuyên lơn, tiếp trợ, an ủi anh.</vt:lpstr>
      <vt:lpstr>Có Chúa Jêsus  bênh vực anh,  Giúp sức anh  luôn thắng vinh.</vt:lpstr>
      <vt:lpstr>3. Ai đắc thắng, vẻ vang thay, Cha ban thưởng kim miện. Dẫu từng nghiêng ngã sầu cay, nhưng tin lại quyết chiến. </vt:lpstr>
      <vt:lpstr>Cứu Chúa xuống ơn cao sâu, Ban thêm sức không mực, Nguyện nhìn xem Chúa Jêsus, Đấng giúp anh năng lực. </vt:lpstr>
      <vt:lpstr>Cầu nguyện Jêsus  phò hộ anh, Khuyên lơn, tiếp trợ, an ủi anh.</vt:lpstr>
      <vt:lpstr>Có Chúa Jêsus  bênh vực anh,  Giúp sức anh  luôn thắng vinh.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399</cp:revision>
  <dcterms:created xsi:type="dcterms:W3CDTF">2010-05-25T06:43:56Z</dcterms:created>
  <dcterms:modified xsi:type="dcterms:W3CDTF">2018-11-03T06:39:04Z</dcterms:modified>
</cp:coreProperties>
</file>