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360" r:id="rId3"/>
    <p:sldId id="380" r:id="rId4"/>
    <p:sldId id="369" r:id="rId5"/>
    <p:sldId id="368" r:id="rId6"/>
    <p:sldId id="367" r:id="rId7"/>
    <p:sldId id="366" r:id="rId8"/>
    <p:sldId id="365" r:id="rId9"/>
    <p:sldId id="364" r:id="rId10"/>
    <p:sldId id="370" r:id="rId11"/>
    <p:sldId id="363" r:id="rId12"/>
    <p:sldId id="381" r:id="rId13"/>
    <p:sldId id="382" r:id="rId14"/>
    <p:sldId id="383" r:id="rId15"/>
    <p:sldId id="384" r:id="rId16"/>
    <p:sldId id="362" r:id="rId17"/>
    <p:sldId id="361" r:id="rId18"/>
    <p:sldId id="385" r:id="rId19"/>
    <p:sldId id="386" r:id="rId20"/>
    <p:sldId id="387" r:id="rId21"/>
    <p:sldId id="3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9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4B70CB-299A-4B9E-A60D-283676CEAF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FBEC3-B274-4695-8EBE-B86D631CA5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EC1435C-576D-45D8-89BE-14478A5E955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1D5303F-F1B8-4649-8F2F-9D5B652B7A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4D93530-3F50-48ED-8CF2-33ED0AB49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18FFA-4B8F-46C4-A27A-537C401D71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4EC17-37F9-404B-BE04-8D81AB7203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1EC427-276D-4419-9A70-AE1BD298249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86B0DF6C-B331-49E8-B46D-D8004276A6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6F258632-7680-41F1-B574-3B283C52A4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5E17C4D-5FB1-44A4-B8B6-DA2CA783E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C6B4A2-F3AB-4A5E-BCDA-C452090F4BB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6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1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080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148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1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2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7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6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4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2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3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4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5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C8F763-E56B-4CB5-9854-52877569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377</a:t>
            </a:r>
            <a:br>
              <a:rPr lang="en-US" dirty="0"/>
            </a:br>
            <a:r>
              <a:rPr lang="en-US" dirty="0"/>
              <a:t>TẠI CHỐN TRẬN TIỀN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3C52C87-2588-40C8-8944-32E8FFE76E0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Lòng hăng hái </a:t>
            </a:r>
            <a:br>
              <a:rPr lang="en-US" altLang="en-US"/>
            </a:br>
            <a:r>
              <a:rPr lang="en-US" altLang="en-US"/>
              <a:t>truyền đạo trời </a:t>
            </a:r>
            <a:br>
              <a:rPr lang="en-US" altLang="en-US"/>
            </a:br>
            <a:r>
              <a:rPr lang="en-US" altLang="en-US"/>
              <a:t>cho muôn kẻ </a:t>
            </a:r>
            <a:br>
              <a:rPr lang="en-US" altLang="en-US"/>
            </a:br>
            <a:r>
              <a:rPr lang="en-US" altLang="en-US"/>
              <a:t>luân vong trong đời;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BB4B39F-4A20-4FC4-8AEB-F4BF7E252C4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địch</a:t>
            </a:r>
            <a:r>
              <a:rPr lang="en-US" altLang="en-US" dirty="0"/>
              <a:t> </a:t>
            </a:r>
            <a:r>
              <a:rPr lang="en-US" altLang="en-US" dirty="0" err="1"/>
              <a:t>quân</a:t>
            </a:r>
            <a:r>
              <a:rPr lang="en-US" altLang="en-US" dirty="0"/>
              <a:t> </a:t>
            </a:r>
            <a:r>
              <a:rPr lang="en-US" altLang="en-US" dirty="0" err="1"/>
              <a:t>mạnh</a:t>
            </a:r>
            <a:r>
              <a:rPr lang="en-US" altLang="en-US" dirty="0"/>
              <a:t> </a:t>
            </a:r>
            <a:r>
              <a:rPr lang="en-US" altLang="en-US" dirty="0" err="1"/>
              <a:t>bực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, </a:t>
            </a:r>
            <a:r>
              <a:rPr lang="en-US" altLang="en-US" dirty="0" err="1"/>
              <a:t>lướt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đạn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tiến</a:t>
            </a:r>
            <a:r>
              <a:rPr lang="en-US" altLang="en-US" dirty="0"/>
              <a:t>,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chiến</a:t>
            </a:r>
            <a:r>
              <a:rPr lang="en-US" altLang="en-US" dirty="0"/>
              <a:t>,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, </a:t>
            </a:r>
            <a:r>
              <a:rPr lang="en-US" altLang="en-US" dirty="0" err="1"/>
              <a:t>ắt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chốn</a:t>
            </a:r>
            <a:r>
              <a:rPr lang="en-US" altLang="en-US" dirty="0"/>
              <a:t> </a:t>
            </a:r>
            <a:r>
              <a:rPr lang="en-US" altLang="en-US" dirty="0" err="1"/>
              <a:t>trận</a:t>
            </a:r>
            <a:r>
              <a:rPr lang="en-US" altLang="en-US" dirty="0"/>
              <a:t> </a:t>
            </a:r>
            <a:r>
              <a:rPr lang="en-US" altLang="en-US" dirty="0" err="1"/>
              <a:t>tiền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423B9C3-F648-4CE1-9247-2E009171DA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Tiếng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rậm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rập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mạnh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phương</a:t>
            </a:r>
            <a:r>
              <a:rPr lang="en-US" altLang="en-US" dirty="0">
                <a:solidFill>
                  <a:srgbClr val="FFFF00"/>
                </a:solidFill>
              </a:rPr>
              <a:t> tan </a:t>
            </a:r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, ca </a:t>
            </a: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oai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hùng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1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BC255CD-1281-498E-972B-D98D0F4387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Tiếng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rầm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rập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mạnh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nổi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92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8B2CFCA-16E9-42A8-BC46-FC78558867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Vinh </a:t>
            </a:r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liệt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Giê-hô-va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2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8A988E2-E589-4B8B-A944-BDC9F82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Vinh </a:t>
            </a:r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liệt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muốn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kiếm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0F02993-E5F4-4A79-8A81-D7C1AED064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Nầy xin hỏi thật bạn đã ký tên gia nhập thập tự đoàn, cùng quân thánh đồng một lòng tận trung với Jêsus vẹn toàn? 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E1DF29A-7CE6-47E1-A123-FD26CE47FC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Bạn theo tôi, nhập đội nầy, trước Chúa cùng kết ước quyết chiến. Nếu ai tìm, </a:t>
            </a:r>
            <a:br>
              <a:rPr lang="en-US" altLang="en-US"/>
            </a:br>
            <a:r>
              <a:rPr lang="en-US" altLang="en-US"/>
              <a:t>ắt thấy chúng ta </a:t>
            </a:r>
            <a:br>
              <a:rPr lang="en-US" altLang="en-US"/>
            </a:br>
            <a:r>
              <a:rPr lang="en-US" altLang="en-US"/>
              <a:t>tại chốn trận tiền.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423B9C3-F648-4CE1-9247-2E009171DA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Tiếng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rậm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rập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mạnh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phương</a:t>
            </a:r>
            <a:r>
              <a:rPr lang="en-US" altLang="en-US" dirty="0">
                <a:solidFill>
                  <a:srgbClr val="FFFF00"/>
                </a:solidFill>
              </a:rPr>
              <a:t> tan </a:t>
            </a:r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, ca </a:t>
            </a: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oai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hùng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BC255CD-1281-498E-972B-D98D0F4387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Tiếng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rầm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rập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mạnh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nổi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2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3D81627-B275-4A55-8FE7-BB2E413CDEF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nay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ký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gia</a:t>
            </a:r>
            <a:r>
              <a:rPr lang="en-US" altLang="en-US" dirty="0"/>
              <a:t> </a:t>
            </a:r>
            <a:r>
              <a:rPr lang="en-US" altLang="en-US" dirty="0" err="1"/>
              <a:t>nhập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đoàn</a:t>
            </a:r>
            <a:r>
              <a:rPr lang="en-US" altLang="en-US" dirty="0"/>
              <a:t>,</a:t>
            </a:r>
            <a:endParaRPr lang="ru-RU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8B2CFCA-16E9-42A8-BC46-FC78558867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Vinh </a:t>
            </a:r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liệt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Giê-hô-va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1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8A988E2-E589-4B8B-A944-BDC9F82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Vinh </a:t>
            </a:r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liệt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muốn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kiếm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9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3D81627-B275-4A55-8FE7-BB2E413CDEF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chiến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kỳ</a:t>
            </a:r>
            <a:r>
              <a:rPr lang="en-US" altLang="en-US" dirty="0"/>
              <a:t>, </a:t>
            </a: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tranh</a:t>
            </a:r>
            <a:r>
              <a:rPr lang="en-US" altLang="en-US" dirty="0"/>
              <a:t> </a:t>
            </a:r>
            <a:r>
              <a:rPr lang="en-US" altLang="en-US" dirty="0" err="1"/>
              <a:t>đấu</a:t>
            </a:r>
            <a:r>
              <a:rPr lang="en-US" altLang="en-US" dirty="0"/>
              <a:t> gay go, </a:t>
            </a:r>
            <a:r>
              <a:rPr lang="en-US" altLang="en-US" dirty="0" err="1"/>
              <a:t>nguy</a:t>
            </a:r>
            <a:r>
              <a:rPr lang="en-US" altLang="en-US" dirty="0"/>
              <a:t> </a:t>
            </a:r>
            <a:r>
              <a:rPr lang="en-US" altLang="en-US" dirty="0" err="1"/>
              <a:t>nàn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14994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5926555-1408-4814-BF50-DB38524F19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áo</a:t>
            </a:r>
            <a:r>
              <a:rPr lang="en-US" altLang="en-US" dirty="0"/>
              <a:t> </a:t>
            </a:r>
            <a:r>
              <a:rPr lang="en-US" altLang="en-US" dirty="0" err="1"/>
              <a:t>giáp</a:t>
            </a:r>
            <a:r>
              <a:rPr lang="en-US" altLang="en-US" dirty="0"/>
              <a:t>, </a:t>
            </a:r>
            <a:r>
              <a:rPr lang="en-US" altLang="en-US" dirty="0" err="1"/>
              <a:t>nịt</a:t>
            </a:r>
            <a:r>
              <a:rPr lang="en-US" altLang="en-US" dirty="0"/>
              <a:t> </a:t>
            </a:r>
            <a:r>
              <a:rPr lang="en-US" altLang="en-US" dirty="0" err="1"/>
              <a:t>gọn</a:t>
            </a:r>
            <a:r>
              <a:rPr lang="en-US" altLang="en-US" dirty="0"/>
              <a:t> </a:t>
            </a:r>
            <a:r>
              <a:rPr lang="en-US" altLang="en-US" dirty="0" err="1"/>
              <a:t>gàng</a:t>
            </a:r>
            <a:r>
              <a:rPr lang="en-US" altLang="en-US" dirty="0"/>
              <a:t>, </a:t>
            </a:r>
            <a:r>
              <a:rPr lang="en-US" altLang="en-US" dirty="0" err="1"/>
              <a:t>tuốt</a:t>
            </a:r>
            <a:r>
              <a:rPr lang="en-US" altLang="en-US" dirty="0"/>
              <a:t> </a:t>
            </a:r>
            <a:r>
              <a:rPr lang="en-US" altLang="en-US" dirty="0" err="1"/>
              <a:t>gươm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 </a:t>
            </a:r>
            <a:r>
              <a:rPr lang="en-US" altLang="en-US" dirty="0" err="1"/>
              <a:t>thẳng</a:t>
            </a:r>
            <a:r>
              <a:rPr lang="en-US" altLang="en-US" dirty="0"/>
              <a:t>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chiến</a:t>
            </a:r>
            <a:r>
              <a:rPr lang="en-US" altLang="en-US" dirty="0"/>
              <a:t>.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, </a:t>
            </a:r>
            <a:r>
              <a:rPr lang="en-US" altLang="en-US" dirty="0" err="1"/>
              <a:t>ắt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chốn</a:t>
            </a:r>
            <a:r>
              <a:rPr lang="en-US" altLang="en-US" dirty="0"/>
              <a:t> </a:t>
            </a:r>
            <a:r>
              <a:rPr lang="en-US" altLang="en-US" dirty="0" err="1"/>
              <a:t>trận</a:t>
            </a:r>
            <a:r>
              <a:rPr lang="en-US" altLang="en-US" dirty="0"/>
              <a:t> </a:t>
            </a:r>
            <a:r>
              <a:rPr lang="en-US" altLang="en-US" dirty="0" err="1"/>
              <a:t>tiền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423B9C3-F648-4CE1-9247-2E009171DA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Tiếng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rậm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rập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mạnh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phương</a:t>
            </a:r>
            <a:r>
              <a:rPr lang="en-US" altLang="en-US" dirty="0">
                <a:solidFill>
                  <a:srgbClr val="FFFF00"/>
                </a:solidFill>
              </a:rPr>
              <a:t> tan </a:t>
            </a:r>
            <a:r>
              <a:rPr lang="en-US" altLang="en-US" dirty="0" err="1">
                <a:solidFill>
                  <a:srgbClr val="FFFF00"/>
                </a:solidFill>
              </a:rPr>
              <a:t>rồi</a:t>
            </a:r>
            <a:r>
              <a:rPr lang="en-US" altLang="en-US" dirty="0">
                <a:solidFill>
                  <a:srgbClr val="FFFF00"/>
                </a:solidFill>
              </a:rPr>
              <a:t>, ca </a:t>
            </a: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oai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hùng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BC255CD-1281-498E-972B-D98D0F4387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Tiếng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rầm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rập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mạnh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nổi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khúc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ca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8B2CFCA-16E9-42A8-BC46-FC78558867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Vinh </a:t>
            </a:r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liệt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Giê-hô-va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8A988E2-E589-4B8B-A944-BDC9F82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Vinh </a:t>
            </a:r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liệt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chiến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muốn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kiếm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tiền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B555B5E-0F6D-4873-BFE9-7B0B5D1CE8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Cờ yêu thương nhuộm giọt hồng phất tung lên </a:t>
            </a:r>
            <a:br>
              <a:rPr lang="en-US" altLang="en-US"/>
            </a:br>
            <a:r>
              <a:rPr lang="en-US" altLang="en-US"/>
              <a:t>rợp một vùng trời;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5482</TotalTime>
  <Words>258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377 TẠI CHỐN TRẬN TIỀN</vt:lpstr>
      <vt:lpstr>1. Đời tôi nay đã tình nguyện ký tên gia nhập thập tự đoàn,</vt:lpstr>
      <vt:lpstr>Dầu giao chiến còn trường kỳ, dầu tranh đấu gay go, nguy nàn; </vt:lpstr>
      <vt:lpstr>Mặc áo giáp, nịt gọn gàng, tuốt gươm trần thẳng tiến quyết chiến. Nếu anh tìm, ắt sẽ thấy tôi  tại chốn trận tiền.</vt:lpstr>
      <vt:lpstr>Tiếng chân rậm rập quân ta mạnh mẽ  vô cùng, xua đối phương tan rồi, ca khúc   thắng oai hùng; </vt:lpstr>
      <vt:lpstr>Tiếng chân rầm rập quân ta mạnh mẽ  vô cùng, nổi khúc thắng ca nơi tận trung; </vt:lpstr>
      <vt:lpstr>Vinh diệu thay tên tôi liệt vào quân thánh đây,  Giê-hô-va Vạn quân giúp tôi mạnh mẽ đây! </vt:lpstr>
      <vt:lpstr>Vinh diệu thay tên tôi liệt vào quân lính chiến, muốn kiếm tôi anh phải đi ngay  vào chốn trận tiền.</vt:lpstr>
      <vt:lpstr>2. Cờ yêu thương nhuộm giọt hồng phất tung lên  rợp một vùng trời; </vt:lpstr>
      <vt:lpstr>Lòng hăng hái  truyền đạo trời  cho muôn kẻ  luân vong trong đời; </vt:lpstr>
      <vt:lpstr>Dầu địch quân mạnh bực nào, lướt tên đạn quyết tiến, quyết chiến, nếu anh tìm, ắt sẽ thấy tôi  tại chốn trận tiền.</vt:lpstr>
      <vt:lpstr>Tiếng chân rậm rập quân ta mạnh mẽ  vô cùng, xua đối phương tan rồi, ca khúc   thắng oai hùng; </vt:lpstr>
      <vt:lpstr>Tiếng chân rầm rập quân ta mạnh mẽ  vô cùng, nổi khúc thắng ca nơi tận trung; </vt:lpstr>
      <vt:lpstr>Vinh diệu thay tên tôi liệt vào quân thánh đây,  Giê-hô-va Vạn quân giúp tôi mạnh mẽ đây! </vt:lpstr>
      <vt:lpstr>Vinh diệu thay tên tôi liệt vào quân lính chiến, muốn kiếm tôi anh phải đi ngay  vào chốn trận tiền.</vt:lpstr>
      <vt:lpstr>3. Nầy xin hỏi thật bạn đã ký tên gia nhập thập tự đoàn, cùng quân thánh đồng một lòng tận trung với Jêsus vẹn toàn? </vt:lpstr>
      <vt:lpstr>Bạn theo tôi, nhập đội nầy, trước Chúa cùng kết ước quyết chiến. Nếu ai tìm,  ắt thấy chúng ta  tại chốn trận tiền.</vt:lpstr>
      <vt:lpstr>Tiếng chân rậm rập quân ta mạnh mẽ  vô cùng, xua đối phương tan rồi, ca khúc   thắng oai hùng; </vt:lpstr>
      <vt:lpstr>Tiếng chân rầm rập quân ta mạnh mẽ  vô cùng, nổi khúc thắng ca nơi tận trung; </vt:lpstr>
      <vt:lpstr>Vinh diệu thay tên tôi liệt vào quân thánh đây,  Giê-hô-va Vạn quân giúp tôi mạnh mẽ đây! </vt:lpstr>
      <vt:lpstr>Vinh diệu thay tên tôi liệt vào quân lính chiến, muốn kiếm tôi anh phải đi ngay  vào chốn trận tiền.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400</cp:revision>
  <dcterms:created xsi:type="dcterms:W3CDTF">2010-05-25T06:43:56Z</dcterms:created>
  <dcterms:modified xsi:type="dcterms:W3CDTF">2018-11-03T06:38:37Z</dcterms:modified>
</cp:coreProperties>
</file>