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9" r:id="rId7"/>
    <p:sldId id="364" r:id="rId8"/>
    <p:sldId id="374" r:id="rId9"/>
    <p:sldId id="375" r:id="rId10"/>
    <p:sldId id="365" r:id="rId11"/>
    <p:sldId id="366" r:id="rId12"/>
    <p:sldId id="370" r:id="rId13"/>
    <p:sldId id="371" r:id="rId14"/>
    <p:sldId id="367" r:id="rId15"/>
    <p:sldId id="368" r:id="rId16"/>
    <p:sldId id="372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2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7F7412-9833-47FA-9E26-A2CD7B2708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66913-0AA4-41A7-A4AF-DF200BF754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3A4978-5476-4DBD-B0BE-59348BE4260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45DFEF-342E-4F34-9054-A2DD68E03F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710F234-F96B-4556-8A99-8E09359A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1FEB4-056D-463E-AF42-E321D8B09B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B6ED3-18B2-4A78-8554-5AEC8E393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31FBBCB-0BF5-4505-B694-4544C3ED1AA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1C0E5DB-B1A4-4557-9E56-D57AE98D3F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74825C6-847B-4889-8D98-BAB513581A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A91B30E-3C78-4C47-8744-0FF46BB5E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EFEDA9-2A5B-401B-9FAB-C9AC504FDA7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8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199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84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0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1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8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1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0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677191-0CFC-4CBD-8153-8E368FEE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10" y="922712"/>
            <a:ext cx="11502190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378</a:t>
            </a:r>
            <a:br>
              <a:rPr lang="en-US" dirty="0"/>
            </a:br>
            <a:r>
              <a:rPr lang="en-US" dirty="0"/>
              <a:t>TRUNG THÀNH TÍN NGHĨA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3DB8F2E-7873-4A5D-AFC7-DCDB251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Trung</a:t>
            </a:r>
            <a:r>
              <a:rPr lang="en-US" altLang="en-US" dirty="0"/>
              <a:t>, </a:t>
            </a:r>
            <a:r>
              <a:rPr lang="en-US" altLang="en-US" dirty="0" err="1"/>
              <a:t>thành</a:t>
            </a:r>
            <a:r>
              <a:rPr lang="en-US" altLang="en-US" dirty="0"/>
              <a:t>, </a:t>
            </a:r>
            <a:r>
              <a:rPr lang="en-US" altLang="en-US" dirty="0" err="1"/>
              <a:t>tín</a:t>
            </a:r>
            <a:r>
              <a:rPr lang="en-US" altLang="en-US" dirty="0"/>
              <a:t>, </a:t>
            </a:r>
            <a:r>
              <a:rPr lang="en-US" altLang="en-US" dirty="0" err="1"/>
              <a:t>nghĩa</a:t>
            </a:r>
            <a:r>
              <a:rPr lang="en-US" altLang="en-US" dirty="0"/>
              <a:t>, </a:t>
            </a:r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cai</a:t>
            </a:r>
            <a:r>
              <a:rPr lang="en-US" altLang="en-US" dirty="0"/>
              <a:t> </a:t>
            </a:r>
            <a:r>
              <a:rPr lang="en-US" altLang="en-US" dirty="0" err="1"/>
              <a:t>trị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97D7B62-EFEC-4DD1-AA43-7489A58FA3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Xưa chiều theo </a:t>
            </a:r>
            <a:br>
              <a:rPr lang="en-US" altLang="en-US"/>
            </a:br>
            <a:r>
              <a:rPr lang="en-US" altLang="en-US"/>
              <a:t>cảm tình tư ý cứ cậy thiên tài, Từ nay </a:t>
            </a:r>
            <a:br>
              <a:rPr lang="en-US" altLang="en-US"/>
            </a:br>
            <a:r>
              <a:rPr lang="en-US" altLang="en-US"/>
              <a:t>xin hứa nhất quyết </a:t>
            </a:r>
            <a:br>
              <a:rPr lang="en-US" altLang="en-US"/>
            </a:br>
            <a:r>
              <a:rPr lang="en-US" altLang="en-US"/>
              <a:t>luôn luôn phục Ngài.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6A73C45-EAE5-47DB-A18B-71B27D755E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Khẩu hiệu ta quyết hô, Xin đừng nên nín thinh, Hát khúc tự do và mừng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tâm linh.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7BE4FC5-6BBA-4A9D-8ACD-AB64E02591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3CC45D-1344-48A2-8AC0-BDF76C5371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Ơn Jêsus dắt dìu ta sắp nghỉ yên, trông kìa, Cờ thiêng chói lói phất phới trên khung trời kia.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3C106E1-115A-4A85-AF99-B8F36B643F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Anh chị em hỡi, </a:t>
            </a:r>
            <a:br>
              <a:rPr lang="en-US" altLang="en-US"/>
            </a:br>
            <a:r>
              <a:rPr lang="en-US" altLang="en-US"/>
              <a:t>cùng nhau ta </a:t>
            </a:r>
            <a:br>
              <a:rPr lang="en-US" altLang="en-US"/>
            </a:br>
            <a:r>
              <a:rPr lang="en-US" altLang="en-US"/>
              <a:t>ngước mặt lên trời, Hòa thanh ca khúc cam đảm yêu thương đời đời.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6D3274B-6BA3-4B26-9EE7-280AB21AA3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Khẩu hiệu ta quyết hô, Xin đừng nên nín thinh, Hát khúc tự do và mừng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tâm linh.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5EAA37C-09D4-4756-9293-7FF91BB7CE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>
                <a:solidFill>
                  <a:srgbClr val="FFFF00"/>
                </a:solidFill>
              </a:rPr>
              <a:t>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3561E59-4AF8-4010-BCEC-4853117E4E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Trung, thành, tín, nghĩa, bầy tôi con hứa nguyện vuông tròn. Nhờ ơn Vua Thánh giúp chúng tôi vẹn lòng son.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8154317-4A2D-4728-8CFD-10AE0A1C98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cờ</a:t>
            </a:r>
            <a:r>
              <a:rPr lang="en-US" altLang="en-US" dirty="0"/>
              <a:t> </a:t>
            </a:r>
            <a:r>
              <a:rPr lang="en-US" altLang="en-US" dirty="0" err="1"/>
              <a:t>phất</a:t>
            </a:r>
            <a:r>
              <a:rPr lang="en-US" altLang="en-US" dirty="0"/>
              <a:t> </a:t>
            </a:r>
            <a:r>
              <a:rPr lang="en-US" altLang="en-US" dirty="0" err="1"/>
              <a:t>phới</a:t>
            </a:r>
            <a:r>
              <a:rPr lang="en-US" altLang="en-US" dirty="0"/>
              <a:t>, </a:t>
            </a:r>
            <a:r>
              <a:rPr lang="en-US" altLang="en-US" dirty="0" err="1"/>
              <a:t>đội</a:t>
            </a:r>
            <a:r>
              <a:rPr lang="en-US" altLang="en-US" dirty="0"/>
              <a:t> </a:t>
            </a:r>
            <a:r>
              <a:rPr lang="en-US" altLang="en-US" dirty="0" err="1"/>
              <a:t>binh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chờ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lịnh</a:t>
            </a:r>
            <a:r>
              <a:rPr lang="en-US" altLang="en-US" dirty="0"/>
              <a:t>,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1F2D231-B636-4154-B916-2135F9DC2F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Khẩu hiệu ta quyết hô, Xin đừng nên nín thinh, Hát khúc tự do và mừng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tâm linh.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1F59454-DCD1-491E-BF6A-74AF634A23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681A4A3-E176-4FC0-A34B-3E4A2B8600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Trung, thành, tín, nghĩa, phận quân nhân quyết tạc tâm hồn. Lạy Vua vinh hiển, nay xin vâng phục Ngài luôn.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7DF1B52-23DE-49A0-86B9-BD33E6EA04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Do lòng yêu mến, tình nguyện vâng huấn lịnh Vua truyền, Ngày đêm tươi vui, can đảm xông pha trận tiền.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650A43B-AB60-4B32-B5AA-A3C0E8DC7B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Khẩu hiệu ta quyết hô, Xin đừng nên nín thinh, Hát khúc tự do và mừng vui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tâm linh.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09F1F95-4C1C-46EF-B9D3-439A960416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khá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</a:t>
            </a:r>
            <a:r>
              <a:rPr lang="en-US" altLang="en-US" dirty="0">
                <a:solidFill>
                  <a:srgbClr val="FFFF00"/>
                </a:solidFill>
              </a:rPr>
              <a:t>: "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nhất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sanh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đầy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xin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thành</a:t>
            </a:r>
            <a:r>
              <a:rPr lang="en-US" altLang="en-US" dirty="0">
                <a:solidFill>
                  <a:srgbClr val="FFFF00"/>
                </a:solidFill>
              </a:rPr>
              <a:t>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5504</TotalTime>
  <Words>309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378 TRUNG THÀNH TÍN NGHĨA</vt:lpstr>
      <vt:lpstr>1. Trung, thành, tín, nghĩa, bầy tôi con hứa nguyện vuông tròn. Nhờ ơn Vua Thánh giúp chúng tôi vẹn lòng son. </vt:lpstr>
      <vt:lpstr>Trông cờ phất phới, đội binh thiêng đứng chờ nghe lịnh, Nhờ linh năng Jêsus, chiến tranh cho  thiên đình. </vt:lpstr>
      <vt:lpstr>Khẩu hiệu ta quyết hô, Xin đừng nên nín thinh, Hát khúc tự do và mừng vui  đầy tâm linh. </vt:lpstr>
      <vt:lpstr>Khẩu hiệu đây khá hô: "Trung thành luôn nhất sanh, Hỡi Vua đầy ơn,  lòng chúng tôi  xin trung thành".</vt:lpstr>
      <vt:lpstr>2. Trung, thành, tín, nghĩa, phận quân nhân quyết tạc tâm hồn. Lạy Vua vinh hiển, nay xin vâng phục Ngài luôn.</vt:lpstr>
      <vt:lpstr> Do lòng yêu mến, tình nguyện vâng huấn lịnh Vua truyền, Ngày đêm tươi vui, can đảm xông pha trận tiền. </vt:lpstr>
      <vt:lpstr>Khẩu hiệu ta quyết hô, Xin đừng nên nín thinh, Hát khúc tự do và mừng vui  đầy tâm linh. </vt:lpstr>
      <vt:lpstr>Khẩu hiệu đây khá hô: "Trung thành luôn nhất sanh, Hỡi Vua đầy ơn,  lòng chúng tôi  xin trung thành".</vt:lpstr>
      <vt:lpstr>3. Trung, thành, tín, nghĩa, nguyền Chân Chúa chứng minh tâm hồn, Từ đây xin Chúa đem linh năng cai trị luôn. </vt:lpstr>
      <vt:lpstr>Xưa chiều theo  cảm tình tư ý cứ cậy thiên tài, Từ nay  xin hứa nhất quyết  luôn luôn phục Ngài. </vt:lpstr>
      <vt:lpstr>Khẩu hiệu ta quyết hô, Xin đừng nên nín thinh, Hát khúc tự do và mừng vui  đầy tâm linh. </vt:lpstr>
      <vt:lpstr>Khẩu hiệu đây khá hô: "Trung thành luôn nhất sanh, Hỡi Vua đầy ơn,  lòng chúng tôi  xin trung thành".</vt:lpstr>
      <vt:lpstr>4. Ơn Jêsus dắt dìu ta sắp nghỉ yên, trông kìa, Cờ thiêng chói lói phất phới trên khung trời kia. </vt:lpstr>
      <vt:lpstr>Anh chị em hỡi,  cùng nhau ta  ngước mặt lên trời, Hòa thanh ca khúc cam đảm yêu thương đời đời. </vt:lpstr>
      <vt:lpstr>Khẩu hiệu ta quyết hô, Xin đừng nên nín thinh, Hát khúc tự do và mừng vui  đầy tâm linh. </vt:lpstr>
      <vt:lpstr>Khẩu hiệu đây khá hô: "Trung thành luôn nhất sanh, Hỡi Vua đầy ơn,  lòng chúng tôi  xin trung thành".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403</cp:revision>
  <dcterms:created xsi:type="dcterms:W3CDTF">2010-05-25T06:43:56Z</dcterms:created>
  <dcterms:modified xsi:type="dcterms:W3CDTF">2018-11-03T06:37:12Z</dcterms:modified>
</cp:coreProperties>
</file>