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"/>
  </p:notesMasterIdLst>
  <p:sldIdLst>
    <p:sldId id="349" r:id="rId2"/>
    <p:sldId id="360" r:id="rId3"/>
    <p:sldId id="3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theme" Target="theme/theme1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9B198D-E5F8-4AC8-A3E3-D7DA099878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5E8D19-33AA-4C01-AEA2-F0A0BB92359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66A04E-2CA1-4B80-AC1D-B4E17BFF978E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3E4037C-74DF-4675-82E1-68C75EF8F0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1BA58B4-CAE1-43B1-8EAE-93B8D08E4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B9E9E-1119-480E-8499-07C3E09509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2775D-390F-4895-8607-7D53D5962D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D75A71-C5BD-49EE-91F1-0850CCD4B3B6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9A2A9E0A-F49D-49BF-8F53-A6BB119196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A10BFAA4-351E-41A5-9B08-B5E2F81BD5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7892CD65-16B4-4C32-B01A-F7D021ED83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867BF5-D616-4D08-92FC-1F9C5C13FE7C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82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5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441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879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1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4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3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7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5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6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9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6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6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1E9C02-B71D-467D-AC05-C9C40E4B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379</a:t>
            </a:r>
            <a:br>
              <a:rPr lang="en-US" dirty="0"/>
            </a:br>
            <a:r>
              <a:rPr lang="en-US" dirty="0"/>
              <a:t>BẠN ĐỨNG PHÍA NÀO?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8F259291-BD5A-40E3-B509-484B0117303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Duy một cửa vô </a:t>
            </a:r>
            <a:br>
              <a:rPr lang="en-US" altLang="en-US"/>
            </a:br>
            <a:r>
              <a:rPr lang="en-US" altLang="en-US"/>
              <a:t>thiên đàng mà chia hai phía rất khác: Phía trong với phía ngoài. Bạn đứng </a:t>
            </a:r>
            <a:br>
              <a:rPr lang="en-US" altLang="en-US"/>
            </a:br>
            <a:r>
              <a:rPr lang="en-US" altLang="en-US"/>
              <a:t>bên phía nào?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F1B856DD-59EF-4828-B7C4-E5A1B39E3B0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Duy một cửa vô </a:t>
            </a:r>
            <a:br>
              <a:rPr lang="en-US" altLang="en-US"/>
            </a:br>
            <a:r>
              <a:rPr lang="en-US" altLang="en-US"/>
              <a:t>thiên đàng mà chia hai phía rất khác. Chính tôi đứng phía trong, Bạn đã </a:t>
            </a:r>
            <a:br>
              <a:rPr lang="en-US" altLang="en-US"/>
            </a:br>
            <a:r>
              <a:rPr lang="en-US" altLang="en-US"/>
              <a:t>đứng bên nào? 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5514</TotalTime>
  <Words>12</Words>
  <Application>Microsoft Office PowerPoint</Application>
  <PresentationFormat>Widescreen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Presentation1</vt:lpstr>
      <vt:lpstr>Thánh Ca 379 BẠN ĐỨNG PHÍA NÀO?</vt:lpstr>
      <vt:lpstr>Duy một cửa vô  thiên đàng mà chia hai phía rất khác: Phía trong với phía ngoài. Bạn đứng  bên phía nào? </vt:lpstr>
      <vt:lpstr>Duy một cửa vô  thiên đàng mà chia hai phía rất khác. Chính tôi đứng phía trong, Bạn đã  đứng bên nào?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403</cp:revision>
  <dcterms:created xsi:type="dcterms:W3CDTF">2010-05-25T06:43:56Z</dcterms:created>
  <dcterms:modified xsi:type="dcterms:W3CDTF">2018-11-03T06:36:31Z</dcterms:modified>
</cp:coreProperties>
</file>