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8" r:id="rId9"/>
    <p:sldId id="279" r:id="rId10"/>
    <p:sldId id="265" r:id="rId11"/>
    <p:sldId id="266" r:id="rId12"/>
    <p:sldId id="280" r:id="rId13"/>
    <p:sldId id="281" r:id="rId14"/>
    <p:sldId id="270" r:id="rId15"/>
    <p:sldId id="271" r:id="rId16"/>
    <p:sldId id="282" r:id="rId17"/>
    <p:sldId id="283" r:id="rId18"/>
    <p:sldId id="274" r:id="rId19"/>
    <p:sldId id="275" r:id="rId20"/>
    <p:sldId id="284" r:id="rId21"/>
    <p:sldId id="285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5D601-D193-4F12-99DA-9BB8F7EF2161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BD6A9-31A5-4F3C-A98E-4FCCE9B43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95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601404-9698-4E85-9C11-CF93E2C14565}" type="slidenum">
              <a:rPr lang="ru-RU">
                <a:solidFill>
                  <a:prstClr val="black"/>
                </a:solidFill>
              </a:rPr>
              <a:pPr eaLnBrk="1" hangingPunct="1"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1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6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9030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31" y="133350"/>
            <a:ext cx="8851899" cy="48768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099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1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7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1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1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8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8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3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8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1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6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A94E6A-4A80-41FC-B3EE-9DF04D70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380</a:t>
            </a:r>
            <a:br>
              <a:rPr lang="en-US" dirty="0"/>
            </a:br>
            <a:r>
              <a:rPr lang="en-US" dirty="0"/>
              <a:t>THUỘC JÊSUS </a:t>
            </a:r>
            <a:br>
              <a:rPr lang="en-US" dirty="0"/>
            </a:br>
            <a:r>
              <a:rPr lang="en-US" dirty="0"/>
              <a:t>THỎA VUI </a:t>
            </a:r>
          </a:p>
        </p:txBody>
      </p:sp>
    </p:spTree>
    <p:extLst>
      <p:ext uri="{BB962C8B-B14F-4D97-AF65-F5344CB8AC3E}">
        <p14:creationId xmlns:p14="http://schemas.microsoft.com/office/powerpoint/2010/main" val="1504214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dirty="0"/>
              <a:t>3. Hồi hùng binh quanh tôi tan vỡ tơi bời, Hồi sự chết hung hăng rung </a:t>
            </a:r>
            <a:br>
              <a:rPr lang="en-US" dirty="0"/>
            </a:br>
            <a:r>
              <a:rPr lang="vi-VN" dirty="0"/>
              <a:t>nh</a:t>
            </a:r>
            <a:r>
              <a:rPr lang="en-US" dirty="0" err="1"/>
              <a:t>át</a:t>
            </a:r>
            <a:r>
              <a:rPr lang="vi-VN" dirty="0"/>
              <a:t> muôn người,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4543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/>
              <a:t>Mà riêng tôi an ninh do Chúa nhắc tôi: </a:t>
            </a:r>
            <a:br>
              <a:rPr lang="en-US"/>
            </a:br>
            <a:r>
              <a:rPr lang="vi-VN"/>
              <a:t>Ôi, tôi thuộc Jêsus thỏa vui muôn đời.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477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dirty="0">
                <a:solidFill>
                  <a:srgbClr val="FFFF00"/>
                </a:solidFill>
              </a:rPr>
              <a:t>Lòng tôi vui!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vi-VN" dirty="0">
                <a:solidFill>
                  <a:srgbClr val="FFFF00"/>
                </a:solidFill>
              </a:rPr>
              <a:t>thỏa bấy! Chúa ôi,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vi-VN" dirty="0">
                <a:solidFill>
                  <a:srgbClr val="FFFF00"/>
                </a:solidFill>
              </a:rPr>
              <a:t>tôi thuộc Ngài nay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vi-VN" dirty="0">
                <a:solidFill>
                  <a:srgbClr val="FFFF00"/>
                </a:solidFill>
              </a:rPr>
              <a:t>vui thỏa thay! 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3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dirty="0">
                <a:solidFill>
                  <a:srgbClr val="FFFF00"/>
                </a:solidFill>
              </a:rPr>
              <a:t>Tôi vui bấy!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vi-VN" dirty="0">
                <a:solidFill>
                  <a:srgbClr val="FFFF00"/>
                </a:solidFill>
              </a:rPr>
              <a:t>Thỏa thay!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vi-VN" dirty="0">
                <a:solidFill>
                  <a:srgbClr val="FFFF00"/>
                </a:solidFill>
              </a:rPr>
              <a:t>Ôi, tôi thuộc Jêsus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vi-VN" dirty="0">
                <a:solidFill>
                  <a:srgbClr val="FFFF00"/>
                </a:solidFill>
              </a:rPr>
              <a:t>thỏa vui chi tày!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909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/>
              <a:t>4. Dầu gặp khi quanh tôi đau đớn, tai n</a:t>
            </a:r>
            <a:r>
              <a:rPr lang="en-US"/>
              <a:t>ạ</a:t>
            </a:r>
            <a:r>
              <a:rPr lang="vi-VN"/>
              <a:t>n, Đời rền vang câu </a:t>
            </a:r>
            <a:br>
              <a:rPr lang="en-US"/>
            </a:br>
            <a:r>
              <a:rPr lang="vi-VN"/>
              <a:t>bi ai, tiếng cơ hàn,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410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/>
              <a:t>Kìa, ơn thiêng nơi tâm linh dức dấy tôi. Ôi, tôi thuộc Jêsus thỏa vui muôn đời.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817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dirty="0">
                <a:solidFill>
                  <a:srgbClr val="FFFF00"/>
                </a:solidFill>
              </a:rPr>
              <a:t>Lòng tôi vui!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vi-VN" dirty="0">
                <a:solidFill>
                  <a:srgbClr val="FFFF00"/>
                </a:solidFill>
              </a:rPr>
              <a:t>thỏa bấy! Chúa ôi,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vi-VN" dirty="0">
                <a:solidFill>
                  <a:srgbClr val="FFFF00"/>
                </a:solidFill>
              </a:rPr>
              <a:t>tôi thuộc Ngài nay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vi-VN" dirty="0">
                <a:solidFill>
                  <a:srgbClr val="FFFF00"/>
                </a:solidFill>
              </a:rPr>
              <a:t>vui thỏa thay! 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806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dirty="0">
                <a:solidFill>
                  <a:srgbClr val="FFFF00"/>
                </a:solidFill>
              </a:rPr>
              <a:t>Tôi vui bấy!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vi-VN" dirty="0">
                <a:solidFill>
                  <a:srgbClr val="FFFF00"/>
                </a:solidFill>
              </a:rPr>
              <a:t>Thỏa thay!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vi-VN" dirty="0">
                <a:solidFill>
                  <a:srgbClr val="FFFF00"/>
                </a:solidFill>
              </a:rPr>
              <a:t>Ôi, tôi thuộc Jêsus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vi-VN" dirty="0">
                <a:solidFill>
                  <a:srgbClr val="FFFF00"/>
                </a:solidFill>
              </a:rPr>
              <a:t>thỏa vui chi tày!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020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/>
              <a:t>5. Được Ngài khuyên, tôi dâng thân thể, tâm thần. Hầu việc Cha, tâm tôi vui thỏa vô ngần!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862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/>
              <a:t>Dầu gian lao, </a:t>
            </a:r>
            <a:br>
              <a:rPr lang="en-US"/>
            </a:br>
            <a:r>
              <a:rPr lang="vi-VN"/>
              <a:t>vui trông Christ chúm chím môi. </a:t>
            </a:r>
            <a:br>
              <a:rPr lang="en-US"/>
            </a:br>
            <a:r>
              <a:rPr lang="vi-VN"/>
              <a:t>Ôi, tôi thuộc Jêsus thỏa vui muôn đời!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700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dirty="0"/>
              <a:t>1. Jêsus Christ yêu tôi</a:t>
            </a:r>
            <a:br>
              <a:rPr lang="en-US" dirty="0"/>
            </a:br>
            <a:r>
              <a:rPr lang="vi-VN" dirty="0"/>
              <a:t>vui bỏ thiên đài,</a:t>
            </a:r>
            <a:br>
              <a:rPr lang="en-US" dirty="0"/>
            </a:br>
            <a:r>
              <a:rPr lang="vi-VN" dirty="0"/>
              <a:t>Tìm chuộc tôi, nên tôi nay chỉ thuộc Ngài, </a:t>
            </a:r>
          </a:p>
        </p:txBody>
      </p:sp>
    </p:spTree>
    <p:extLst>
      <p:ext uri="{BB962C8B-B14F-4D97-AF65-F5344CB8AC3E}">
        <p14:creationId xmlns:p14="http://schemas.microsoft.com/office/powerpoint/2010/main" val="758161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dirty="0">
                <a:solidFill>
                  <a:srgbClr val="FFFF00"/>
                </a:solidFill>
              </a:rPr>
              <a:t>Lòng tôi vui!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vi-VN" dirty="0">
                <a:solidFill>
                  <a:srgbClr val="FFFF00"/>
                </a:solidFill>
              </a:rPr>
              <a:t>thỏa bấy! Chúa ôi,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vi-VN" dirty="0">
                <a:solidFill>
                  <a:srgbClr val="FFFF00"/>
                </a:solidFill>
              </a:rPr>
              <a:t>tôi thuộc Ngài nay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vi-VN" dirty="0">
                <a:solidFill>
                  <a:srgbClr val="FFFF00"/>
                </a:solidFill>
              </a:rPr>
              <a:t>vui thỏa thay! 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593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dirty="0">
                <a:solidFill>
                  <a:srgbClr val="FFFF00"/>
                </a:solidFill>
              </a:rPr>
              <a:t>Tôi vui bấy!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vi-VN" dirty="0">
                <a:solidFill>
                  <a:srgbClr val="FFFF00"/>
                </a:solidFill>
              </a:rPr>
              <a:t>Thỏa thay!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vi-VN" dirty="0">
                <a:solidFill>
                  <a:srgbClr val="FFFF00"/>
                </a:solidFill>
              </a:rPr>
              <a:t>Ôi, tôi thuộc Jêsus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vi-VN" dirty="0">
                <a:solidFill>
                  <a:srgbClr val="FFFF00"/>
                </a:solidFill>
              </a:rPr>
              <a:t>thỏa vui chi tày!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89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dirty="0"/>
              <a:t>Nguy</a:t>
            </a:r>
            <a:r>
              <a:rPr lang="en-US" dirty="0"/>
              <a:t>ệ</a:t>
            </a:r>
            <a:r>
              <a:rPr lang="vi-VN" dirty="0"/>
              <a:t>n tôi luôn theo Jêsus bước khắp nơi,</a:t>
            </a:r>
            <a:br>
              <a:rPr lang="en-US" dirty="0"/>
            </a:br>
            <a:r>
              <a:rPr lang="vi-VN" dirty="0"/>
              <a:t>Ôi, tôi thuộc Jêsus thỏa vui muôn đời!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708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dirty="0">
                <a:solidFill>
                  <a:srgbClr val="FFFF00"/>
                </a:solidFill>
              </a:rPr>
              <a:t>Lòng tôi vui!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vi-VN" dirty="0">
                <a:solidFill>
                  <a:srgbClr val="FFFF00"/>
                </a:solidFill>
              </a:rPr>
              <a:t>thỏa bấy! Chúa ôi,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vi-VN" dirty="0">
                <a:solidFill>
                  <a:srgbClr val="FFFF00"/>
                </a:solidFill>
              </a:rPr>
              <a:t>tôi thuộc Ngài nay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vi-VN" dirty="0">
                <a:solidFill>
                  <a:srgbClr val="FFFF00"/>
                </a:solidFill>
              </a:rPr>
              <a:t>vui thỏa thay! 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54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dirty="0">
                <a:solidFill>
                  <a:srgbClr val="FFFF00"/>
                </a:solidFill>
              </a:rPr>
              <a:t>Tôi vui bấy!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vi-VN" dirty="0">
                <a:solidFill>
                  <a:srgbClr val="FFFF00"/>
                </a:solidFill>
              </a:rPr>
              <a:t>Thỏa thay!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vi-VN" dirty="0">
                <a:solidFill>
                  <a:srgbClr val="FFFF00"/>
                </a:solidFill>
              </a:rPr>
              <a:t>Ôi, tôi thuộc Jêsus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vi-VN" dirty="0">
                <a:solidFill>
                  <a:srgbClr val="FFFF00"/>
                </a:solidFill>
              </a:rPr>
              <a:t>thỏa vui chi tày!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99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dirty="0"/>
              <a:t>2. Được Ngài xem tôi như châu báu thiên đài, </a:t>
            </a:r>
            <a:br>
              <a:rPr lang="en-US" dirty="0"/>
            </a:br>
            <a:r>
              <a:rPr lang="vi-VN" dirty="0"/>
              <a:t>Trọn đời tôi duy mong </a:t>
            </a:r>
            <a:br>
              <a:rPr lang="en-US" dirty="0"/>
            </a:br>
            <a:r>
              <a:rPr lang="vi-VN" dirty="0"/>
              <a:t>vui thỏa tâm Ngài,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4646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Vì t</a:t>
            </a:r>
            <a:r>
              <a:rPr lang="vi-VN"/>
              <a:t>ình yêu Jêsus </a:t>
            </a:r>
            <a:br>
              <a:rPr lang="en-US"/>
            </a:br>
            <a:r>
              <a:rPr lang="vi-VN"/>
              <a:t>sâu quá bể khơi. </a:t>
            </a:r>
            <a:br>
              <a:rPr lang="en-US"/>
            </a:br>
            <a:r>
              <a:rPr lang="vi-VN"/>
              <a:t>Ôi, tôi thuộc Jêsus thỏa vui muôn đời.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608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dirty="0">
                <a:solidFill>
                  <a:srgbClr val="FFFF00"/>
                </a:solidFill>
              </a:rPr>
              <a:t>Lòng tôi vui!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vi-VN" dirty="0">
                <a:solidFill>
                  <a:srgbClr val="FFFF00"/>
                </a:solidFill>
              </a:rPr>
              <a:t>thỏa bấy! Chúa ôi,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vi-VN" dirty="0">
                <a:solidFill>
                  <a:srgbClr val="FFFF00"/>
                </a:solidFill>
              </a:rPr>
              <a:t>tôi thuộc Ngài nay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vi-VN" dirty="0">
                <a:solidFill>
                  <a:srgbClr val="FFFF00"/>
                </a:solidFill>
              </a:rPr>
              <a:t>vui thỏa thay! 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02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dirty="0">
                <a:solidFill>
                  <a:srgbClr val="FFFF00"/>
                </a:solidFill>
              </a:rPr>
              <a:t>Tôi vui bấy!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vi-VN" dirty="0">
                <a:solidFill>
                  <a:srgbClr val="FFFF00"/>
                </a:solidFill>
              </a:rPr>
              <a:t>Thỏa thay!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vi-VN" dirty="0">
                <a:solidFill>
                  <a:srgbClr val="FFFF00"/>
                </a:solidFill>
              </a:rPr>
              <a:t>Ôi, tôi thuộc Jêsus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vi-VN" dirty="0">
                <a:solidFill>
                  <a:srgbClr val="FFFF00"/>
                </a:solidFill>
              </a:rPr>
              <a:t>thỏa vui chi tày!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01395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175</Words>
  <Application>Microsoft Office PowerPoint</Application>
  <PresentationFormat>On-screen Show (16:9)</PresentationFormat>
  <Paragraphs>22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Presentation1</vt:lpstr>
      <vt:lpstr>Thánh Ca 380 THUỘC JÊSUS  THỎA VUI </vt:lpstr>
      <vt:lpstr>1. Jêsus Christ yêu tôi vui bỏ thiên đài, Tìm chuộc tôi, nên tôi nay chỉ thuộc Ngài, </vt:lpstr>
      <vt:lpstr>Nguyện tôi luôn theo Jêsus bước khắp nơi, Ôi, tôi thuộc Jêsus thỏa vui muôn đời! </vt:lpstr>
      <vt:lpstr>Lòng tôi vui!  thỏa bấy! Chúa ôi,  tôi thuộc Ngài nay vui thỏa thay! </vt:lpstr>
      <vt:lpstr>Tôi vui bấy!  Thỏa thay!  Ôi, tôi thuộc Jêsus thỏa vui chi tày!</vt:lpstr>
      <vt:lpstr>2. Được Ngài xem tôi như châu báu thiên đài,  Trọn đời tôi duy mong  vui thỏa tâm Ngài, </vt:lpstr>
      <vt:lpstr>Vì tình yêu Jêsus  sâu quá bể khơi.  Ôi, tôi thuộc Jêsus thỏa vui muôn đời. </vt:lpstr>
      <vt:lpstr>Lòng tôi vui!  thỏa bấy! Chúa ôi,  tôi thuộc Ngài nay vui thỏa thay! </vt:lpstr>
      <vt:lpstr>Tôi vui bấy!  Thỏa thay!  Ôi, tôi thuộc Jêsus thỏa vui chi tày!</vt:lpstr>
      <vt:lpstr>3. Hồi hùng binh quanh tôi tan vỡ tơi bời, Hồi sự chết hung hăng rung  nhát muôn người, </vt:lpstr>
      <vt:lpstr>Mà riêng tôi an ninh do Chúa nhắc tôi:  Ôi, tôi thuộc Jêsus thỏa vui muôn đời. </vt:lpstr>
      <vt:lpstr>Lòng tôi vui!  thỏa bấy! Chúa ôi,  tôi thuộc Ngài nay vui thỏa thay! </vt:lpstr>
      <vt:lpstr>Tôi vui bấy!  Thỏa thay!  Ôi, tôi thuộc Jêsus thỏa vui chi tày!</vt:lpstr>
      <vt:lpstr>4. Dầu gặp khi quanh tôi đau đớn, tai nạn, Đời rền vang câu  bi ai, tiếng cơ hàn, </vt:lpstr>
      <vt:lpstr>Kìa, ơn thiêng nơi tâm linh dức dấy tôi. Ôi, tôi thuộc Jêsus thỏa vui muôn đời. </vt:lpstr>
      <vt:lpstr>Lòng tôi vui!  thỏa bấy! Chúa ôi,  tôi thuộc Ngài nay vui thỏa thay! </vt:lpstr>
      <vt:lpstr>Tôi vui bấy!  Thỏa thay!  Ôi, tôi thuộc Jêsus thỏa vui chi tày!</vt:lpstr>
      <vt:lpstr>5. Được Ngài khuyên, tôi dâng thân thể, tâm thần. Hầu việc Cha, tâm tôi vui thỏa vô ngần! </vt:lpstr>
      <vt:lpstr>Dầu gian lao,  vui trông Christ chúm chím môi.  Ôi, tôi thuộc Jêsus thỏa vui muôn đời! </vt:lpstr>
      <vt:lpstr>Lòng tôi vui!  thỏa bấy! Chúa ôi,  tôi thuộc Ngài nay vui thỏa thay! </vt:lpstr>
      <vt:lpstr>Tôi vui bấy!  Thỏa thay!  Ôi, tôi thuộc Jêsus thỏa vui chi tày!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An; HT-TCV</dc:creator>
  <cp:lastModifiedBy>Phan Minh Vinh An</cp:lastModifiedBy>
  <cp:revision>4</cp:revision>
  <dcterms:created xsi:type="dcterms:W3CDTF">2006-08-16T00:00:00Z</dcterms:created>
  <dcterms:modified xsi:type="dcterms:W3CDTF">2018-11-03T06:45:49Z</dcterms:modified>
</cp:coreProperties>
</file>