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349" r:id="rId2"/>
    <p:sldId id="360" r:id="rId3"/>
    <p:sldId id="3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theme" Target="theme/theme1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DCA895-EF01-41D3-8038-2A341E4C0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A71D-2F46-48A1-BBB2-0CE178D4D3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72B1A38-6440-46F0-9D68-F4DE1EA1FE17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A8C79CA-71E4-4330-95D1-2F36A6AB0A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FAF6647-BC8D-4C1A-BA06-12619B698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9ECF6-1E09-43F5-93D6-D0B956867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A5F46-1E83-456E-9023-47B2E414A7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9E8B777-14FA-419F-B79C-441D6C5ABD9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C995BF1-B518-4589-B1F8-4A1046A9F8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613EE29-7A78-4E9E-BAB5-13EA167CD4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683DC31-429C-4CE5-B89B-70F57DE30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065AEF-3833-4F9D-996C-D1CF8A883979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3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1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04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87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0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34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8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83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7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2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37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9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0BBF28-1650-41EE-B28C-ED736A8A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922712"/>
            <a:ext cx="10791731" cy="4081549"/>
          </a:xfrm>
        </p:spPr>
        <p:txBody>
          <a:bodyPr/>
          <a:lstStyle/>
          <a:p>
            <a:r>
              <a:rPr lang="en-GB" dirty="0" err="1"/>
              <a:t>Thánh</a:t>
            </a:r>
            <a:r>
              <a:rPr lang="en-GB" dirty="0"/>
              <a:t> Ca 381</a:t>
            </a:r>
            <a:br>
              <a:rPr lang="en-GB" dirty="0"/>
            </a:br>
            <a:r>
              <a:rPr lang="en-GB" dirty="0"/>
              <a:t>QUYẾT SỐNG</a:t>
            </a:r>
            <a:br>
              <a:rPr lang="en-GB" dirty="0"/>
            </a:br>
            <a:r>
              <a:rPr lang="en-GB" dirty="0"/>
              <a:t>CHO CHRIST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4A1088F-1CFF-4ED4-B818-71C6C7AC667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Christ,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123885F-08E5-42C9-9A8D-5A5FF37FB0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Christ,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5518</TotalTime>
  <Words>40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Presentation1</vt:lpstr>
      <vt:lpstr>Thánh Ca 381 QUYẾT SỐNG CHO CHRIST</vt:lpstr>
      <vt:lpstr>Quyết sống cho Christ, quyết sống cho Ngài, Vì Ngài đã cứu linh hồn tôi. </vt:lpstr>
      <vt:lpstr>Quyết sống cho Christ, quyết sống cho Ngài, Vì Ngài đã cứu linh hồn rồi.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407</cp:revision>
  <dcterms:created xsi:type="dcterms:W3CDTF">2010-05-25T06:43:56Z</dcterms:created>
  <dcterms:modified xsi:type="dcterms:W3CDTF">2018-11-03T06:52:43Z</dcterms:modified>
</cp:coreProperties>
</file>