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2" r:id="rId9"/>
    <p:sldId id="373" r:id="rId10"/>
    <p:sldId id="366" r:id="rId11"/>
    <p:sldId id="367" r:id="rId12"/>
    <p:sldId id="374" r:id="rId13"/>
    <p:sldId id="3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1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59EEE6-AFBC-4849-BEC4-0A6BD5A22C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03202-8AFC-47AA-8798-C9341441925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C288A-035B-4AA7-8879-AD8D49609EA2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FE5BA70-D90C-4095-BC0D-3EDF76751A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26F359B-66A9-49E3-BFA8-153909733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8F739-50F2-4FF7-A0F7-3890009312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BF758-6714-4AF3-A633-00723DB84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451E64-3F08-450F-87B3-A90B0F41469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C3D1B162-AAD0-42BF-AC5F-E1C7AAB1F7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1C6B8C3-97BE-4ADA-AED5-FCE774C5FA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BF87ACF-5822-4B8E-99FC-E0B782BF8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2AA953-62F8-401E-BDFB-49450F9B0F3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167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90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8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2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9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3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0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7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1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1CE8C2-C217-42D3-9665-27E0123D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382</a:t>
            </a:r>
            <a:br>
              <a:rPr lang="en-US" dirty="0"/>
            </a:br>
            <a:r>
              <a:rPr lang="en-US" dirty="0"/>
              <a:t>MỪNG VUI THAY, </a:t>
            </a:r>
            <a:br>
              <a:rPr lang="en-US" dirty="0"/>
            </a:br>
            <a:r>
              <a:rPr lang="en-US" dirty="0"/>
              <a:t>THANH NIÊN TA HÁT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6E9DECB-CEB7-4569-9E77-315C4C4B92A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Rồi đây không bao lâu Jêsus trở lại muôn nước thấy Chúa chí ái, </a:t>
            </a:r>
            <a:br>
              <a:rPr lang="en-US" altLang="en-US"/>
            </a:br>
            <a:r>
              <a:rPr lang="en-US" altLang="en-US"/>
              <a:t>Danh Jêsus tôn cao trên khắp muôn loài.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09CB040-F0C1-416A-9B61-5C491A6A03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Làm Vua trên muôn vua muôn chúa, danh Ngài tôn quý bấy, sáng láng bấy! Xin kíp đến chúng tôi mong đợi Chúa đây.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935F8C1-1956-41C0-AE2C-3164A124669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Kìa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hiện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đang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hữu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2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9F4638C-D10E-49DB-A9DA-186A94AF09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mai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mến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Chúc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ta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4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4C6F9A6-7EBF-4A13-8FC5-903AE3BD64A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Mừng vui thay thanh niên ta hát vang lừng cho thấu đến nước sáng láng, tung hô danh Jêsus tôn quý muôn vàn.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560B6ED-EA7F-42ED-AD94-34B3C1F4410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Chiên</a:t>
            </a:r>
            <a:r>
              <a:rPr lang="en-US" altLang="en-US" dirty="0"/>
              <a:t> Con </a:t>
            </a:r>
            <a:r>
              <a:rPr lang="en-US" altLang="en-US" dirty="0" err="1"/>
              <a:t>xưa</a:t>
            </a:r>
            <a:r>
              <a:rPr lang="en-US" altLang="en-US" dirty="0"/>
              <a:t> cam </a:t>
            </a:r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ra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đắm</a:t>
            </a:r>
            <a:r>
              <a:rPr lang="en-US" altLang="en-US" dirty="0"/>
              <a:t> </a:t>
            </a:r>
            <a:r>
              <a:rPr lang="en-US" altLang="en-US" dirty="0" err="1"/>
              <a:t>đuối</a:t>
            </a:r>
            <a:r>
              <a:rPr lang="en-US" altLang="en-US" dirty="0"/>
              <a:t> </a:t>
            </a:r>
            <a:r>
              <a:rPr lang="en-US" altLang="en-US" dirty="0" err="1"/>
              <a:t>thảm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,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gánh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bao </a:t>
            </a:r>
            <a:r>
              <a:rPr lang="en-US" altLang="en-US" dirty="0" err="1"/>
              <a:t>nhiêu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ác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935F8C1-1956-41C0-AE2C-3164A124669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Kìa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hiện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đang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hữu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9F4638C-D10E-49DB-A9DA-186A94AF09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mai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mến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Chúc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ta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2E03E13-D8B3-4788-A1A8-23B3924133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Ngồi bên Cha, Jêsus thay chúng ta nài xin Thánh Chúa giáng phước mới. Ban ơn cho ta đang dong ruổi đàng trời.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28B1F21-11AA-44C5-AA48-D3D4EC3543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Cha </a:t>
            </a:r>
            <a:r>
              <a:rPr lang="en-US" altLang="en-US" dirty="0" err="1"/>
              <a:t>tha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giống</a:t>
            </a:r>
            <a:r>
              <a:rPr lang="en-US" altLang="en-US" dirty="0"/>
              <a:t> </a:t>
            </a:r>
            <a:r>
              <a:rPr lang="en-US" altLang="en-US" dirty="0" err="1"/>
              <a:t>sóng</a:t>
            </a:r>
            <a:r>
              <a:rPr lang="en-US" altLang="en-US" dirty="0"/>
              <a:t> </a:t>
            </a:r>
            <a:r>
              <a:rPr lang="en-US" altLang="en-US" dirty="0" err="1"/>
              <a:t>bổ</a:t>
            </a:r>
            <a:r>
              <a:rPr lang="en-US" altLang="en-US" dirty="0"/>
              <a:t> </a:t>
            </a:r>
            <a:r>
              <a:rPr lang="en-US" altLang="en-US" dirty="0" err="1"/>
              <a:t>gió</a:t>
            </a:r>
            <a:r>
              <a:rPr lang="en-US" altLang="en-US" dirty="0"/>
              <a:t> </a:t>
            </a:r>
            <a:r>
              <a:rPr lang="en-US" altLang="en-US" dirty="0" err="1"/>
              <a:t>cuốn</a:t>
            </a:r>
            <a:r>
              <a:rPr lang="en-US" altLang="en-US" dirty="0"/>
              <a:t>;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ta </a:t>
            </a:r>
            <a:r>
              <a:rPr lang="en-US" altLang="en-US" dirty="0" err="1"/>
              <a:t>dặn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935F8C1-1956-41C0-AE2C-3164A124669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Kìa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hiện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đang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hữu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5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9F4638C-D10E-49DB-A9DA-186A94AF09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mai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mến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Chúc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ta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04165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5521</TotalTime>
  <Words>274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382 MỪNG VUI THAY,  THANH NIÊN TA HÁT </vt:lpstr>
      <vt:lpstr>1. Mừng vui thay thanh niên ta hát vang lừng cho thấu đến nước sáng láng, tung hô danh Jêsus tôn quý muôn vàn. </vt:lpstr>
      <vt:lpstr>Kìa, Chiên Con xưa cam tuôn huyết ra vì nhân thế đắm đuối thảm bấy, Thân  Cứu Chúa gánh  bao nhiêu tội ác đây.</vt:lpstr>
      <vt:lpstr>Kìa Jêsus ngày xưa vì ta chết thay, hiện nay đang ngồi bên hữu Chúa  đêm ngày. </vt:lpstr>
      <vt:lpstr>Rồi nay mai Jêsus ta đến. Ngài làm Vua, muôn dân yêu mến. Chúc tán Vua Jêsus, ta cùng hát lên.</vt:lpstr>
      <vt:lpstr>2. Ngồi bên Cha, Jêsus thay chúng ta nài xin Thánh Chúa giáng phước mới. Ban ơn cho ta đang dong ruổi đàng trời. </vt:lpstr>
      <vt:lpstr>Cùng kêu xin ơn Cha tha thứ muôn tội xưa giống sóng bổ gió cuốn; Ơn Cứu Chúa chúng ta dặn lòng nhớ luôn.</vt:lpstr>
      <vt:lpstr>Kìa Jêsus ngày xưa vì ta chết thay, hiện nay đang ngồi bên hữu Chúa  đêm ngày. </vt:lpstr>
      <vt:lpstr>Rồi nay mai Jêsus ta đến. Ngài làm Vua, muôn dân yêu mến. Chúc tán Vua Jêsus, ta cùng hát lên.</vt:lpstr>
      <vt:lpstr>3. Rồi đây không bao lâu Jêsus trở lại muôn nước thấy Chúa chí ái,  Danh Jêsus tôn cao trên khắp muôn loài. </vt:lpstr>
      <vt:lpstr>Làm Vua trên muôn vua muôn chúa, danh Ngài tôn quý bấy, sáng láng bấy! Xin kíp đến chúng tôi mong đợi Chúa đây.</vt:lpstr>
      <vt:lpstr>Kìa Jêsus ngày xưa vì ta chết thay, hiện nay đang ngồi bên hữu Chúa  đêm ngày. </vt:lpstr>
      <vt:lpstr>Rồi nay mai Jêsus ta đến. Ngài làm Vua, muôn dân yêu mến. Chúc tán Vua Jêsus, ta cùng hát lên.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408</cp:revision>
  <dcterms:created xsi:type="dcterms:W3CDTF">2010-05-25T06:43:56Z</dcterms:created>
  <dcterms:modified xsi:type="dcterms:W3CDTF">2018-11-03T06:52:17Z</dcterms:modified>
</cp:coreProperties>
</file>