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8"/>
  </p:notesMasterIdLst>
  <p:sldIdLst>
    <p:sldId id="349" r:id="rId2"/>
    <p:sldId id="360" r:id="rId3"/>
    <p:sldId id="361" r:id="rId4"/>
    <p:sldId id="362" r:id="rId5"/>
    <p:sldId id="363" r:id="rId6"/>
    <p:sldId id="364" r:id="rId7"/>
    <p:sldId id="371" r:id="rId8"/>
    <p:sldId id="370" r:id="rId9"/>
    <p:sldId id="369" r:id="rId10"/>
    <p:sldId id="372" r:id="rId11"/>
    <p:sldId id="368" r:id="rId12"/>
    <p:sldId id="367" r:id="rId13"/>
    <p:sldId id="373" r:id="rId14"/>
    <p:sldId id="366" r:id="rId15"/>
    <p:sldId id="365" r:id="rId16"/>
    <p:sldId id="3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D802"/>
    <a:srgbClr val="32A7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630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7" Type="http://schemas.openxmlformats.org/officeDocument/2006/relationships/slide" Target="slides/slide6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22" Type="http://schemas.openxmlformats.org/officeDocument/2006/relationships/tableStyles" Target="tableStyle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17" Type="http://schemas.openxmlformats.org/officeDocument/2006/relationships/slide" Target="slides/slide16.xml"/><Relationship Id="rId16" Type="http://schemas.openxmlformats.org/officeDocument/2006/relationships/slide" Target="slides/slide15.xml"/><Relationship Id="rId15" Type="http://schemas.openxmlformats.org/officeDocument/2006/relationships/slide" Target="slides/slide14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3E40F47-CDCB-4801-836F-E4F2D55276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3B43E0-DE53-43D3-8C01-5BA8D60A4CC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CF08E47B-9F20-4572-BA3F-44E15055306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E7A4311-7589-44D7-B70B-EDD06C98C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FA0996E-5EB7-4EA6-B77A-95D872B48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D2F30-D237-4D5D-A311-C1C1582507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AEDBC-EDD5-45A9-8BC7-C02082E2F3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5AEC6781-52FA-4B2A-BF8C-4E5EC5904232}" type="slidenum">
              <a:rPr lang="ru-RU" altLang="en-US"/>
              <a:pPr>
                <a:defRPr/>
              </a:pPr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>
            <a:extLst>
              <a:ext uri="{FF2B5EF4-FFF2-40B4-BE49-F238E27FC236}">
                <a16:creationId xmlns:a16="http://schemas.microsoft.com/office/drawing/2014/main" id="{6DC4907E-A5F7-4885-8BA6-19CBF9454EB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667A6060-4AE8-4DC5-9264-32A335F4B4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8E68306C-1498-44FA-BCC5-048BA8AA5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630A091-B491-4C21-A46F-85EAB7AA6752}" type="slidenum">
              <a:rPr lang="ru-RU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ru-RU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164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026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265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9412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829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3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01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19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424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7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23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3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751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12AE0-D5AC-4C2B-8051-C1A548794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762" y="922712"/>
            <a:ext cx="11377061" cy="4081549"/>
          </a:xfrm>
        </p:spPr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383</a:t>
            </a:r>
            <a:br>
              <a:rPr lang="en-US" dirty="0"/>
            </a:br>
            <a:r>
              <a:rPr lang="en-US" dirty="0"/>
              <a:t>HIẾN CẢ THẢY CHO NGÀI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97CFC36-FDF1-45DD-BECB-0C30BE68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1016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2B72A380-6655-4D1C-852B-32F972C4E0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4. Xin dâng hết thảy cho Jêsus tôi, </a:t>
            </a:r>
            <a:br>
              <a:rPr lang="en-US" altLang="en-US"/>
            </a:br>
            <a:r>
              <a:rPr lang="en-US" altLang="en-US"/>
              <a:t>nầy đời sống </a:t>
            </a:r>
            <a:br>
              <a:rPr lang="en-US" altLang="en-US"/>
            </a:br>
            <a:r>
              <a:rPr lang="en-US" altLang="en-US"/>
              <a:t>tôi xin hiến Ngài;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866DFB9-635C-4603-9701-5AD6435D7B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Xin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r>
              <a:rPr lang="en-US" altLang="en-US" dirty="0" err="1"/>
              <a:t>ái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năng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bôi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láng</a:t>
            </a:r>
            <a:r>
              <a:rPr lang="en-US" altLang="en-US" dirty="0"/>
              <a:t> </a:t>
            </a:r>
            <a:r>
              <a:rPr lang="en-US" altLang="en-US" dirty="0" err="1"/>
              <a:t>hoài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97CFC36-FDF1-45DD-BECB-0C30BE68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53024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B458B0B8-F5D2-4F42-AB09-FFD33CD8B1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5. Xin dâng hết thảy cho Jêsus tôi, </a:t>
            </a:r>
            <a:br>
              <a:rPr lang="en-US" altLang="en-US"/>
            </a:br>
            <a:r>
              <a:rPr lang="en-US" altLang="en-US"/>
              <a:t>lòng nhận biết </a:t>
            </a:r>
            <a:br>
              <a:rPr lang="en-US" altLang="en-US"/>
            </a:br>
            <a:r>
              <a:rPr lang="en-US" altLang="en-US"/>
              <a:t>lửa thiêng cháy hoài.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DCAD39D9-6AB4-47C6-9E79-E6D9C5B51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rỗi</a:t>
            </a:r>
            <a:r>
              <a:rPr lang="en-US" altLang="en-US" dirty="0"/>
              <a:t> </a:t>
            </a:r>
            <a:r>
              <a:rPr lang="en-US" altLang="en-US" dirty="0" err="1"/>
              <a:t>ôi</a:t>
            </a:r>
            <a:r>
              <a:rPr lang="en-US" altLang="en-US"/>
              <a:t>,</a:t>
            </a:r>
            <a:br>
              <a:rPr lang="en-US" altLang="en-US"/>
            </a:br>
            <a:r>
              <a:rPr lang="en-US" altLang="en-US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hiển</a:t>
            </a:r>
            <a:r>
              <a:rPr lang="en-US" altLang="en-US" dirty="0"/>
              <a:t> </a:t>
            </a:r>
            <a:r>
              <a:rPr lang="en-US" altLang="en-US" dirty="0" err="1"/>
              <a:t>vinh</a:t>
            </a:r>
            <a:r>
              <a:rPr lang="en-US" altLang="en-US" dirty="0"/>
              <a:t> </a:t>
            </a:r>
            <a:r>
              <a:rPr lang="en-US" altLang="en-US" dirty="0" err="1"/>
              <a:t>danh</a:t>
            </a:r>
            <a:r>
              <a:rPr lang="en-US" altLang="en-US" dirty="0"/>
              <a:t> </a:t>
            </a:r>
            <a:r>
              <a:rPr lang="en-US" altLang="en-US" dirty="0" err="1"/>
              <a:t>thánh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97CFC36-FDF1-45DD-BECB-0C30BE68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100989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863936BB-BF59-4E8F-8EE5-41E41504B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1. Xin </a:t>
            </a: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hết</a:t>
            </a:r>
            <a:r>
              <a:rPr lang="en-US" altLang="en-US" dirty="0"/>
              <a:t> </a:t>
            </a:r>
            <a:r>
              <a:rPr lang="en-US" altLang="en-US" dirty="0" err="1"/>
              <a:t>thảy</a:t>
            </a:r>
            <a:br>
              <a:rPr lang="en-US" altLang="en-US" dirty="0"/>
            </a:b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tình</a:t>
            </a:r>
            <a:r>
              <a:rPr lang="en-US" altLang="en-US" dirty="0"/>
              <a:t>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hiến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chính</a:t>
            </a:r>
            <a:r>
              <a:rPr lang="en-US" altLang="en-US" dirty="0"/>
              <a:t> </a:t>
            </a:r>
            <a:r>
              <a:rPr lang="en-US" altLang="en-US" dirty="0" err="1"/>
              <a:t>thân</a:t>
            </a:r>
            <a:r>
              <a:rPr lang="en-US" altLang="en-US" dirty="0"/>
              <a:t> </a:t>
            </a:r>
            <a:r>
              <a:rPr lang="en-US" altLang="en-US" dirty="0" err="1"/>
              <a:t>thể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1162FB92-957E-4680-B231-A52291C46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yêu</a:t>
            </a:r>
            <a:r>
              <a:rPr lang="en-US" altLang="en-US" dirty="0"/>
              <a:t> </a:t>
            </a:r>
            <a:r>
              <a:rPr lang="en-US" altLang="en-US" dirty="0" err="1"/>
              <a:t>mến</a:t>
            </a:r>
            <a:r>
              <a:rPr lang="en-US" altLang="en-US" dirty="0"/>
              <a:t> </a:t>
            </a:r>
            <a:r>
              <a:rPr lang="en-US" altLang="en-US" dirty="0" err="1"/>
              <a:t>trông</a:t>
            </a:r>
            <a:r>
              <a:rPr lang="en-US" altLang="en-US" dirty="0"/>
              <a:t> </a:t>
            </a:r>
            <a:r>
              <a:rPr lang="en-US" altLang="en-US" dirty="0" err="1"/>
              <a:t>mong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r>
              <a:rPr lang="en-US" altLang="en-US" dirty="0" err="1"/>
              <a:t>hằng</a:t>
            </a:r>
            <a:r>
              <a:rPr lang="en-US" altLang="en-US" dirty="0"/>
              <a:t>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sống</a:t>
            </a:r>
            <a:r>
              <a:rPr lang="en-US" altLang="en-US" dirty="0"/>
              <a:t>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 </a:t>
            </a:r>
            <a:r>
              <a:rPr lang="en-US" altLang="en-US" dirty="0" err="1"/>
              <a:t>điển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97CFC36-FDF1-45DD-BECB-0C30BE68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B216C449-356A-4ABB-BA1F-116D581778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2. Xin dâng hết thảy cho Jêsus tôi, nguyện quỳ gối khiêm nhu </a:t>
            </a:r>
            <a:br>
              <a:rPr lang="en-US" altLang="en-US"/>
            </a:br>
            <a:r>
              <a:rPr lang="en-US" altLang="en-US"/>
              <a:t>trước Ngài.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C05EB98-06B3-4D26-BB47-B8EA61BACA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Coi</a:t>
            </a:r>
            <a:r>
              <a:rPr lang="en-US" altLang="en-US" dirty="0"/>
              <a:t> </a:t>
            </a:r>
            <a:r>
              <a:rPr lang="en-US" altLang="en-US" dirty="0" err="1"/>
              <a:t>vui</a:t>
            </a:r>
            <a:r>
              <a:rPr lang="en-US" altLang="en-US" dirty="0"/>
              <a:t> </a:t>
            </a:r>
            <a:r>
              <a:rPr lang="en-US" altLang="en-US" dirty="0" err="1"/>
              <a:t>thú</a:t>
            </a:r>
            <a:r>
              <a:rPr lang="en-US" altLang="en-US" dirty="0"/>
              <a:t> </a:t>
            </a:r>
            <a:r>
              <a:rPr lang="en-US" altLang="en-US" dirty="0" err="1"/>
              <a:t>thế</a:t>
            </a:r>
            <a:r>
              <a:rPr lang="en-US" altLang="en-US" dirty="0"/>
              <a:t> </a:t>
            </a:r>
            <a:r>
              <a:rPr lang="en-US" altLang="en-US" dirty="0" err="1"/>
              <a:t>gian</a:t>
            </a:r>
            <a:r>
              <a:rPr lang="en-US" altLang="en-US" dirty="0"/>
              <a:t> </a:t>
            </a:r>
            <a:r>
              <a:rPr lang="en-US" altLang="en-US" dirty="0" err="1"/>
              <a:t>rơm</a:t>
            </a:r>
            <a:r>
              <a:rPr lang="en-US" altLang="en-US" dirty="0"/>
              <a:t> </a:t>
            </a:r>
            <a:r>
              <a:rPr lang="en-US" altLang="en-US" dirty="0" err="1"/>
              <a:t>rác</a:t>
            </a:r>
            <a:r>
              <a:rPr lang="en-US" altLang="en-US" dirty="0"/>
              <a:t> </a:t>
            </a:r>
            <a:r>
              <a:rPr lang="en-US" altLang="en-US" dirty="0" err="1"/>
              <a:t>thôi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tiếp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phút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197CFC36-FDF1-45DD-BECB-0C30BE688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! </a:t>
            </a:r>
            <a:r>
              <a:rPr lang="en-US" altLang="en-US" dirty="0" err="1">
                <a:solidFill>
                  <a:srgbClr val="FFFF00"/>
                </a:solidFill>
              </a:rPr>
              <a:t>Lạy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Jêsus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tôi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đây</a:t>
            </a:r>
            <a:r>
              <a:rPr lang="en-US" altLang="en-US" dirty="0">
                <a:solidFill>
                  <a:srgbClr val="FFFF00"/>
                </a:solidFill>
              </a:rPr>
              <a:t>, </a:t>
            </a:r>
            <a:r>
              <a:rPr lang="en-US" altLang="en-US" dirty="0" err="1">
                <a:solidFill>
                  <a:srgbClr val="FFFF00"/>
                </a:solidFill>
              </a:rPr>
              <a:t>hiến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cả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thảy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cho</a:t>
            </a:r>
            <a:r>
              <a:rPr lang="en-US" altLang="en-US" dirty="0">
                <a:solidFill>
                  <a:srgbClr val="FFFF00"/>
                </a:solidFill>
              </a:rPr>
              <a:t> </a:t>
            </a:r>
            <a:r>
              <a:rPr lang="en-US" altLang="en-US" dirty="0" err="1">
                <a:solidFill>
                  <a:srgbClr val="FFFF00"/>
                </a:solidFill>
              </a:rPr>
              <a:t>Ngài</a:t>
            </a:r>
            <a:r>
              <a:rPr lang="en-US" altLang="en-US" dirty="0">
                <a:solidFill>
                  <a:srgbClr val="FFFF00"/>
                </a:solidFill>
              </a:rPr>
              <a:t>.</a:t>
            </a:r>
            <a:endParaRPr lang="ru-RU" alt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262168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22CD233-6B93-4481-805B-CD14DCCF9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3. Xin dâng hết thảy cho Jêsus tôi, </a:t>
            </a:r>
            <a:br>
              <a:rPr lang="en-US" altLang="en-US"/>
            </a:br>
            <a:r>
              <a:rPr lang="en-US" altLang="en-US"/>
              <a:t>được thuộc ở trong tay Chúa hoài. </a:t>
            </a:r>
            <a:endParaRPr lang="ru-RU" altLang="en-US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CE96C656-B7F0-4ADB-96C8-948A0AAFF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Xin ban </a:t>
            </a:r>
            <a:r>
              <a:rPr lang="en-US" altLang="en-US" dirty="0" err="1"/>
              <a:t>Thánh</a:t>
            </a:r>
            <a:r>
              <a:rPr lang="en-US" altLang="en-US" dirty="0"/>
              <a:t> Linh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luôn</a:t>
            </a:r>
            <a:r>
              <a:rPr lang="en-US" altLang="en-US" dirty="0"/>
              <a:t> </a:t>
            </a:r>
            <a:r>
              <a:rPr lang="en-US" altLang="en-US" dirty="0" err="1"/>
              <a:t>sáng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, </a:t>
            </a:r>
            <a:r>
              <a:rPr lang="en-US" altLang="en-US" dirty="0" err="1"/>
              <a:t>hầu</a:t>
            </a:r>
            <a:r>
              <a:rPr lang="en-US" altLang="en-US" dirty="0"/>
              <a:t> </a:t>
            </a:r>
            <a:r>
              <a:rPr lang="en-US" altLang="en-US" dirty="0" err="1"/>
              <a:t>được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nay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5563</TotalTime>
  <Words>243</Words>
  <Application>Microsoft Office PowerPoint</Application>
  <PresentationFormat>Widescreen</PresentationFormat>
  <Paragraphs>17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Presentation1</vt:lpstr>
      <vt:lpstr>Thánh Ca 383 HIẾN CẢ THẢY CHO NGÀI</vt:lpstr>
      <vt:lpstr>1. Xin dâng hết thảy cho Jêsus tôi  tình nguyện hiến  chính thân thể nầy. </vt:lpstr>
      <vt:lpstr>Luôn yêu mến trông mong nơi Chúa thôi, hằng ngày sống dưới ân điển Ngài.</vt:lpstr>
      <vt:lpstr>Hiến cả thảy cho Ngài, Hiến cả thảy cho Ngài! Lạy Jêsus tôi hiến cả thảy đây, hiến cả thảy cho Ngài.</vt:lpstr>
      <vt:lpstr>2. Xin dâng hết thảy cho Jêsus tôi, nguyện quỳ gối khiêm nhu  trước Ngài. </vt:lpstr>
      <vt:lpstr>Coi vui thú thế gian rơm rác thôi,  nguyện được Chúa tiếp tôi phút nầy.</vt:lpstr>
      <vt:lpstr>Hiến cả thảy cho Ngài, Hiến cả thảy cho Ngài! Lạy Jêsus tôi hiến cả thảy đây, hiến cả thảy cho Ngài.</vt:lpstr>
      <vt:lpstr>3. Xin dâng hết thảy cho Jêsus tôi,  được thuộc ở trong tay Chúa hoài. </vt:lpstr>
      <vt:lpstr>Xin ban Thánh Linh luôn luôn sáng soi, hầu được rõ tôi nay có Ngài.</vt:lpstr>
      <vt:lpstr>Hiến cả thảy cho Ngài, Hiến cả thảy cho Ngài! Lạy Jêsus tôi hiến cả thảy đây, hiến cả thảy cho Ngài.</vt:lpstr>
      <vt:lpstr>4. Xin dâng hết thảy cho Jêsus tôi,  nầy đời sống  tôi xin hiến Ngài; </vt:lpstr>
      <vt:lpstr>Xin nhân ái linh năng luôn phước bôi,  từ Ngài đổ xuống  lai láng hoài.</vt:lpstr>
      <vt:lpstr>Hiến cả thảy cho Ngài, Hiến cả thảy cho Ngài! Lạy Jêsus tôi hiến cả thảy đây, hiến cả thảy cho Ngài.</vt:lpstr>
      <vt:lpstr>5. Xin dâng hết thảy cho Jêsus tôi,  lòng nhận biết  lửa thiêng cháy hoài. </vt:lpstr>
      <vt:lpstr>Trong ơn cứu rỗi ôi, vui quá vui,  đời đời hiển vinh danh thánh Ngài.</vt:lpstr>
      <vt:lpstr>Hiến cả thảy cho Ngài, Hiến cả thảy cho Ngài! Lạy Jêsus tôi hiến cả thảy đây, hiến cả thảy cho Ngài.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414</cp:revision>
  <dcterms:created xsi:type="dcterms:W3CDTF">2010-05-25T06:43:56Z</dcterms:created>
  <dcterms:modified xsi:type="dcterms:W3CDTF">2018-11-03T06:51:37Z</dcterms:modified>
</cp:coreProperties>
</file>