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3" r:id="rId4"/>
    <p:sldId id="361" r:id="rId5"/>
    <p:sldId id="362" r:id="rId6"/>
    <p:sldId id="375" r:id="rId7"/>
    <p:sldId id="374" r:id="rId8"/>
    <p:sldId id="373" r:id="rId9"/>
    <p:sldId id="372" r:id="rId10"/>
    <p:sldId id="371" r:id="rId11"/>
    <p:sldId id="370" r:id="rId12"/>
    <p:sldId id="369" r:id="rId13"/>
    <p:sldId id="368" r:id="rId14"/>
    <p:sldId id="367" r:id="rId15"/>
    <p:sldId id="366" r:id="rId16"/>
    <p:sldId id="365" r:id="rId17"/>
    <p:sldId id="3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3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1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64B5C-4CF8-4C51-AA97-6D9EA2613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45B339-8F62-4146-A017-86F3188F24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F26C1C5-56F9-4F59-98E6-C91434BD4E4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43C6070-4D3C-43BD-B5D1-5B0A2FEFB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29BD8FA-0E12-404B-BF45-AC299F281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9EA6D-6F1D-4035-B984-79775F08C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A253-C99F-49A4-BE70-DA8E1535E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FB21F-2684-4B4B-BF0C-3365F9C5D93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A6A8B790-81E0-4EBF-B12E-49D56B431B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FD2A941-F5A5-4F47-ADD3-554EC8EF4E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DDD7127B-ABC4-47F4-9FEB-4796C0F79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318268-CCF7-4582-8836-598357CF7E1E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1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4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081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34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1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8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00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22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80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CD7CF4-0E3F-438D-B476-9A5E8EDE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384</a:t>
            </a:r>
            <a:br>
              <a:rPr lang="en-US" dirty="0"/>
            </a:br>
            <a:r>
              <a:rPr lang="en-US" dirty="0"/>
              <a:t>TUY TÔI CÓ </a:t>
            </a:r>
            <a:br>
              <a:rPr lang="en-US" dirty="0"/>
            </a:br>
            <a:r>
              <a:rPr lang="en-US" dirty="0"/>
              <a:t>CẢ THIÊN HẠ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CCB470D-5392-4A06-9480-9903DB7E91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Nay tôi sống ở trên đời gian ác ưu sầu. Ôi không có Jêsus thật là mộng ảo!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C529B4B-E917-4F40-B17F-9D92749EC4F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Tương lai đến nơi vô tận thăm thẳm đen mù, đau thương, khóc than, ân hận nghìn nghìn thu.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98EF2FB-F27A-45E2-9D70-5155A28E315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nay </a:t>
            </a:r>
            <a:r>
              <a:rPr lang="en-US" altLang="en-US" dirty="0" err="1"/>
              <a:t>sinh</a:t>
            </a:r>
            <a:r>
              <a:rPr lang="en-US" altLang="en-US" dirty="0"/>
              <a:t> </a:t>
            </a:r>
            <a:r>
              <a:rPr lang="en-US" altLang="en-US" dirty="0" err="1"/>
              <a:t>hoạt</a:t>
            </a:r>
            <a:r>
              <a:rPr lang="en-US" altLang="en-US" dirty="0"/>
              <a:t> </a:t>
            </a:r>
            <a:r>
              <a:rPr lang="en-US" altLang="en-US" dirty="0" err="1"/>
              <a:t>thiếu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Con </a:t>
            </a:r>
            <a:r>
              <a:rPr lang="en-US" altLang="en-US" dirty="0" err="1"/>
              <a:t>Trời</a:t>
            </a:r>
            <a:r>
              <a:rPr lang="en-US" altLang="en-US" dirty="0"/>
              <a:t>,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chung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rồi</a:t>
            </a:r>
            <a:r>
              <a:rPr lang="en-US" altLang="en-US" dirty="0"/>
              <a:t> ra </a:t>
            </a:r>
            <a:r>
              <a:rPr lang="en-US" altLang="en-US" dirty="0" err="1"/>
              <a:t>sao</a:t>
            </a:r>
            <a:r>
              <a:rPr lang="en-US" altLang="en-US" dirty="0"/>
              <a:t> </a:t>
            </a:r>
            <a:r>
              <a:rPr lang="en-US" altLang="en-US" dirty="0" err="1"/>
              <a:t>hỡi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9AC81B1-1457-4821-9395-D90E7D19D6E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đen</a:t>
            </a:r>
            <a:r>
              <a:rPr lang="en-US" altLang="en-US" dirty="0"/>
              <a:t> </a:t>
            </a:r>
            <a:r>
              <a:rPr lang="en-US" altLang="en-US" dirty="0" err="1"/>
              <a:t>mờ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. </a:t>
            </a:r>
            <a:r>
              <a:rPr lang="en-US" altLang="en-US" dirty="0" err="1"/>
              <a:t>Ôi</a:t>
            </a:r>
            <a:r>
              <a:rPr lang="en-US" altLang="en-US" dirty="0"/>
              <a:t>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thu</a:t>
            </a:r>
            <a:r>
              <a:rPr lang="en-US" altLang="en-US" dirty="0"/>
              <a:t> </a:t>
            </a:r>
            <a:r>
              <a:rPr lang="en-US" altLang="en-US" dirty="0" err="1"/>
              <a:t>rùng</a:t>
            </a:r>
            <a:r>
              <a:rPr lang="en-US" altLang="en-US" dirty="0"/>
              <a:t> </a:t>
            </a:r>
            <a:r>
              <a:rPr lang="en-US" altLang="en-US" dirty="0" err="1"/>
              <a:t>rợn</a:t>
            </a:r>
            <a:r>
              <a:rPr lang="en-US" altLang="en-US" dirty="0"/>
              <a:t> </a:t>
            </a:r>
            <a:r>
              <a:rPr lang="en-US" altLang="en-US" dirty="0" err="1"/>
              <a:t>biết</a:t>
            </a:r>
            <a:r>
              <a:rPr lang="en-US" altLang="en-US" dirty="0"/>
              <a:t> bao!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D6705AA-3D4A-47FC-881A-F0C40E7870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bây</a:t>
            </a:r>
            <a:r>
              <a:rPr lang="en-US" altLang="en-US" dirty="0"/>
              <a:t> </a:t>
            </a:r>
            <a:r>
              <a:rPr lang="en-US" altLang="en-US" dirty="0" err="1"/>
              <a:t>giờ</a:t>
            </a:r>
            <a:r>
              <a:rPr lang="en-US" altLang="en-US" dirty="0"/>
              <a:t>,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phương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rịt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tan </a:t>
            </a:r>
            <a:r>
              <a:rPr lang="en-US" altLang="en-US" dirty="0" err="1"/>
              <a:t>vỡ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07C1E57-E70E-4974-959E-9E8A521813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ác</a:t>
            </a:r>
            <a:r>
              <a:rPr lang="en-US" altLang="en-US" dirty="0"/>
              <a:t> chi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tha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cảm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mọi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sầu</a:t>
            </a:r>
            <a:r>
              <a:rPr lang="en-US" altLang="en-US" dirty="0"/>
              <a:t> cay.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937EB71-E532-49E4-A76A-C90D3249F0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không</a:t>
            </a:r>
            <a:r>
              <a:rPr lang="en-US" altLang="en-US" dirty="0"/>
              <a:t> chi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r>
              <a:rPr lang="en-US" altLang="en-US" dirty="0" err="1"/>
              <a:t>kể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mây</a:t>
            </a:r>
            <a:r>
              <a:rPr lang="en-US" altLang="en-US" dirty="0"/>
              <a:t> </a:t>
            </a:r>
            <a:r>
              <a:rPr lang="en-US" altLang="en-US" dirty="0" err="1"/>
              <a:t>nổi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973B54A-1B28-4833-B940-8C5771ED286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Lúc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sự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/>
              <a:t> thỏa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phỉ</a:t>
            </a:r>
            <a:r>
              <a:rPr lang="en-US" altLang="en-US" dirty="0"/>
              <a:t> </a:t>
            </a:r>
            <a:r>
              <a:rPr lang="en-US" altLang="en-US" dirty="0" err="1"/>
              <a:t>phu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B5AEF1C-FA3E-4D3D-9A6D-E6FC97A19A2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Tuy tôi có cả </a:t>
            </a:r>
            <a:br>
              <a:rPr lang="en-US" altLang="en-US"/>
            </a:br>
            <a:r>
              <a:rPr lang="en-US" altLang="en-US"/>
              <a:t>thiên hạ nhưng </a:t>
            </a:r>
            <a:br>
              <a:rPr lang="en-US" altLang="en-US"/>
            </a:br>
            <a:r>
              <a:rPr lang="en-US" altLang="en-US"/>
              <a:t>mất Jêsus, vui chăng sống bơ vơ </a:t>
            </a:r>
            <a:br>
              <a:rPr lang="en-US" altLang="en-US"/>
            </a:br>
            <a:r>
              <a:rPr lang="en-US" altLang="en-US"/>
              <a:t>một ngày vô chủ?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D99E195-1BA5-463E-8817-93A80E8ECA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Tâm khao khát an ninh và yên ủi đêm ngày. Nhưng trong thế gian đây tìm được gì nay?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B9216CE-08FD-458B-AF75-79786D7EC1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Nếu có thế gian </a:t>
            </a:r>
            <a:br>
              <a:rPr lang="en-US" altLang="en-US"/>
            </a:br>
            <a:r>
              <a:rPr lang="en-US" altLang="en-US"/>
              <a:t>mà mất Chúa </a:t>
            </a:r>
            <a:br>
              <a:rPr lang="en-US" altLang="en-US"/>
            </a:br>
            <a:r>
              <a:rPr lang="en-US" altLang="en-US"/>
              <a:t>muôn muôn thì </a:t>
            </a:r>
            <a:br>
              <a:rPr lang="en-US" altLang="en-US"/>
            </a:br>
            <a:r>
              <a:rPr lang="en-US" altLang="en-US"/>
              <a:t>vinh hoa ấy đâu cần đời tranh đấu nhỉ?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BDC7F47-18C0-4AE2-BE70-9AF0A1FB8D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thú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há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so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đôi</a:t>
            </a:r>
            <a:r>
              <a:rPr lang="en-US" altLang="en-US" dirty="0"/>
              <a:t> </a:t>
            </a:r>
            <a:r>
              <a:rPr lang="en-US" altLang="en-US" dirty="0" err="1"/>
              <a:t>giây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Christ </a:t>
            </a:r>
            <a:r>
              <a:rPr lang="en-US" altLang="en-US" dirty="0" err="1"/>
              <a:t>chăng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7F3F98D-0B61-4580-A71F-841E01BF9B1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Tuy tôi có trong tay đầy châu báu ngọc ngà, trăm muôn kẻ yêu danh vọng lừng vang cả.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7685D5B-D39B-43CC-A182-DBE4F260FA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Nhưng thân bách vô hy vọng cập bến thiên hà, linh đinh mãi trông thiên ngạn mịt mù xa.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896E92E-2841-47FC-ACB4-8F423C5A42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mà</a:t>
            </a:r>
            <a:r>
              <a:rPr lang="en-US" altLang="en-US" dirty="0"/>
              <a:t> </a:t>
            </a:r>
            <a:r>
              <a:rPr lang="en-US" altLang="en-US" dirty="0" err="1"/>
              <a:t>mất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Vua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lưu</a:t>
            </a:r>
            <a:r>
              <a:rPr lang="en-US" altLang="en-US" dirty="0"/>
              <a:t> </a:t>
            </a: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thập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quản</a:t>
            </a:r>
            <a:r>
              <a:rPr lang="en-US" altLang="en-US" dirty="0"/>
              <a:t>;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6A9F8AB-0922-4C75-859F-F9F7C15AE2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hỏi</a:t>
            </a:r>
            <a:r>
              <a:rPr lang="en-US" altLang="en-US" dirty="0"/>
              <a:t> </a:t>
            </a: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hạ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an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núp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ba</a:t>
            </a:r>
            <a:r>
              <a:rPr lang="en-US" altLang="en-US" dirty="0"/>
              <a:t> </a:t>
            </a:r>
            <a:r>
              <a:rPr lang="en-US" altLang="en-US" dirty="0" err="1"/>
              <a:t>đào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lôi</a:t>
            </a:r>
            <a:r>
              <a:rPr lang="en-US" altLang="en-US" dirty="0"/>
              <a:t> </a:t>
            </a:r>
            <a:r>
              <a:rPr lang="en-US" altLang="en-US" dirty="0" err="1"/>
              <a:t>cuốn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?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5531</TotalTime>
  <Words>259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384 TUY TÔI CÓ  CẢ THIÊN HẠ </vt:lpstr>
      <vt:lpstr>1. Tuy tôi có cả  thiên hạ nhưng  mất Jêsus, vui chăng sống bơ vơ  một ngày vô chủ? </vt:lpstr>
      <vt:lpstr>Tâm khao khát an ninh và yên ủi đêm ngày. Nhưng trong thế gian đây tìm được gì nay? </vt:lpstr>
      <vt:lpstr>Nếu có thế gian  mà mất Chúa  muôn muôn thì  vinh hoa ấy đâu cần đời tranh đấu nhỉ? </vt:lpstr>
      <vt:lpstr>Các thú vui trong trần thế há đem so bằng đôi giây phút yên vui đời đầy Christ chăng?</vt:lpstr>
      <vt:lpstr>2. Tuy tôi có trong tay đầy châu báu ngọc ngà, trăm muôn kẻ yêu danh vọng lừng vang cả. </vt:lpstr>
      <vt:lpstr>Nhưng thân bách vô hy vọng cập bến thiên hà, linh đinh mãi trông thiên ngạn mịt mù xa. </vt:lpstr>
      <vt:lpstr>Nếu có thế gian mà mất chính Vua thiên đàng,  xưa lưu huyết thay tôi thập hình không quản;</vt:lpstr>
      <vt:lpstr>Thử hỏi cả thiên hạ có thấy nơi an bằng cho tôi núp khi ba đào  lôi cuốn chăng?</vt:lpstr>
      <vt:lpstr>3. Nay tôi sống ở trên đời gian ác ưu sầu. Ôi không có Jêsus thật là mộng ảo! </vt:lpstr>
      <vt:lpstr>Tương lai đến nơi vô tận thăm thẳm đen mù, đau thương, khóc than, ân hận nghìn nghìn thu. </vt:lpstr>
      <vt:lpstr>Có thể nay sinh hoạt thiếu Jêsus Con Trời, nhưng trong phút lâm chung  rồi ra sao hỡi; </vt:lpstr>
      <vt:lpstr>Đứng trước cảnh đen mờ có Jêsus đâu nào. Ôi, không Chúa muôn thu rùng rợn biết bao!</vt:lpstr>
      <vt:lpstr>4. Vui thay có muôn muôn sự trong Chúa bây giờ, Đây phương thuốc linh thiêng rịt lòng tan vỡ; </vt:lpstr>
      <vt:lpstr>Không gian ác chi Jêsus không thể tha rày,  Jêsus cảm thương hết mọi lòng sầu cay. </vt:lpstr>
      <vt:lpstr>Nếu có Jêsus thật có Chúa Jêsus rồi, không chi đáng kể trong cuộc đời mây nổi. </vt:lpstr>
      <vt:lpstr>Lúc ấy muôn muôn sự có cả trong Jêsus. Vui thay thỏa thay thân, hồn tôi phỉ phu.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412</cp:revision>
  <dcterms:created xsi:type="dcterms:W3CDTF">2010-05-25T06:43:56Z</dcterms:created>
  <dcterms:modified xsi:type="dcterms:W3CDTF">2018-11-03T06:50:27Z</dcterms:modified>
</cp:coreProperties>
</file>