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349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70D5C-95B1-49F2-8271-020F9E639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CBB0-02C7-4F1E-A660-601118DCE3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A02FD3-1BEC-4327-899B-7C8CC855E05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D4693E-47AB-42CF-9357-01055CF470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20C3198-1ADE-4D64-AB80-30043EF8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6940-8D42-4EC0-94C0-DB4E0AFEE5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FDBA-1471-43CC-8204-BFFD9ACC4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F91B18-26AB-4E1F-B689-2285C1348B8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588EF9B8-F0F6-483A-935E-D0F2F06A1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C6E3235F-F04E-4866-9402-4B5BBF3D5A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4E88D55-CC6F-4AD8-9483-99CCE45E8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A14200-3F1B-468B-9C66-7F9BEDEEB63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0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0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4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2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84F0B-787E-42FE-92C1-B3DBC0BE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385</a:t>
            </a:r>
            <a:br>
              <a:rPr lang="vi-VN" dirty="0"/>
            </a:br>
            <a:r>
              <a:rPr lang="vi-VN" dirty="0"/>
              <a:t>HƯ KHÔNG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4D9993D-D66F-4377-A353-D5EC0043E4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Đông hư không! Tây hư không! Nam hư không! Bắc hư không! Thay thảy luống hư không. Chỉ linh công còn hoài.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5530</TotalTime>
  <Words>32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Presentation1</vt:lpstr>
      <vt:lpstr>Thánh Ca 385 HƯ KHÔNG</vt:lpstr>
      <vt:lpstr>Đông hư không! Tây hư không! Nam hư không! Bắc hư không! Thay thảy luống hư không. Chỉ linh công còn hoài.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410</cp:revision>
  <dcterms:created xsi:type="dcterms:W3CDTF">2010-05-25T06:43:56Z</dcterms:created>
  <dcterms:modified xsi:type="dcterms:W3CDTF">2018-11-03T06:49:28Z</dcterms:modified>
</cp:coreProperties>
</file>