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4" r:id="rId4"/>
    <p:sldId id="362" r:id="rId5"/>
    <p:sldId id="363" r:id="rId6"/>
    <p:sldId id="370" r:id="rId7"/>
    <p:sldId id="365" r:id="rId8"/>
    <p:sldId id="378" r:id="rId9"/>
    <p:sldId id="379" r:id="rId10"/>
    <p:sldId id="366" r:id="rId11"/>
    <p:sldId id="367" r:id="rId12"/>
    <p:sldId id="380" r:id="rId13"/>
    <p:sldId id="381" r:id="rId14"/>
    <p:sldId id="368" r:id="rId15"/>
    <p:sldId id="369" r:id="rId16"/>
    <p:sldId id="382" r:id="rId17"/>
    <p:sldId id="3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6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95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4F49B5-CAE0-4FE9-9417-F9D300B855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E5409-CCD7-466E-8000-E5DA7BB4BC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05E0B26-6667-4B4E-845A-83809ED38006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59B8806-7BE5-467E-A37A-53A1569CFA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6CBA0ED-8A00-4807-9791-4C18430CC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80CC-1CEB-4DF9-9D97-2DA4C52D70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F6E0B-CF3E-47AD-8B77-FCD578DF0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07E012-BBCA-4A40-B3FC-B984A0F71FF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5129FF8D-5262-4313-9136-496615ABBC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1B7F68EE-59A9-493E-AC20-BB24EF904D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E1E4F7E1-CA3D-4750-8E7B-7A41595BB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AF7B26-EAF5-4F53-BF63-29AC29E20A88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6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778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81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9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6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6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5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2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67B02D-5971-41E4-930D-BC4F1D11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386</a:t>
            </a:r>
            <a:br>
              <a:rPr lang="en-US" dirty="0"/>
            </a:br>
            <a:r>
              <a:rPr lang="en-US" dirty="0"/>
              <a:t>KHI JÊSUS QUA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8F3D400-DD95-481C-9EAD-C18189479A0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Anh </a:t>
            </a:r>
            <a:r>
              <a:rPr lang="en-US" altLang="en-US" dirty="0" err="1"/>
              <a:t>phung</a:t>
            </a:r>
            <a:r>
              <a:rPr lang="en-US" altLang="en-US" dirty="0"/>
              <a:t> </a:t>
            </a:r>
            <a:r>
              <a:rPr lang="en-US" altLang="en-US" dirty="0" err="1"/>
              <a:t>kêu</a:t>
            </a:r>
            <a:r>
              <a:rPr lang="en-US" altLang="en-US" dirty="0"/>
              <a:t> </a:t>
            </a:r>
            <a:r>
              <a:rPr lang="en-US" altLang="en-US" dirty="0" err="1"/>
              <a:t>gào</a:t>
            </a:r>
            <a:r>
              <a:rPr lang="en-US" altLang="en-US" dirty="0"/>
              <a:t>: "</a:t>
            </a:r>
            <a:r>
              <a:rPr lang="en-US" altLang="en-US" dirty="0" err="1"/>
              <a:t>Mình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ô </a:t>
            </a:r>
            <a:r>
              <a:rPr lang="en-US" altLang="en-US" dirty="0" err="1"/>
              <a:t>uế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gớm</a:t>
            </a:r>
            <a:r>
              <a:rPr lang="en-US" altLang="en-US" dirty="0"/>
              <a:t> </a:t>
            </a:r>
            <a:r>
              <a:rPr lang="en-US" altLang="en-US" dirty="0" err="1"/>
              <a:t>ghê</a:t>
            </a:r>
            <a:r>
              <a:rPr lang="en-US" altLang="en-US" dirty="0"/>
              <a:t>!"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điếc</a:t>
            </a:r>
            <a:r>
              <a:rPr lang="en-US" altLang="en-US" dirty="0"/>
              <a:t>, </a:t>
            </a:r>
            <a:r>
              <a:rPr lang="en-US" altLang="en-US" dirty="0" err="1"/>
              <a:t>câm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què</a:t>
            </a:r>
            <a:r>
              <a:rPr lang="en-US" altLang="en-US" dirty="0"/>
              <a:t>,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chung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phận</a:t>
            </a:r>
            <a:r>
              <a:rPr lang="en-US" altLang="en-US" dirty="0"/>
              <a:t> </a:t>
            </a:r>
            <a:r>
              <a:rPr lang="en-US" altLang="en-US" dirty="0" err="1"/>
              <a:t>thảm</a:t>
            </a:r>
            <a:r>
              <a:rPr lang="en-US" altLang="en-US" dirty="0"/>
              <a:t> </a:t>
            </a:r>
            <a:r>
              <a:rPr lang="en-US" altLang="en-US" dirty="0" err="1"/>
              <a:t>thê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AD21AB0-3361-4CD9-BC9C-3630A8898E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rét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lâm</a:t>
            </a:r>
            <a:r>
              <a:rPr lang="en-US" altLang="en-US" dirty="0"/>
              <a:t> bao </a:t>
            </a:r>
            <a:r>
              <a:rPr lang="en-US" altLang="en-US" dirty="0" err="1"/>
              <a:t>cơn</a:t>
            </a:r>
            <a:r>
              <a:rPr lang="en-US" altLang="en-US" dirty="0"/>
              <a:t> </a:t>
            </a:r>
            <a:r>
              <a:rPr lang="en-US" altLang="en-US" dirty="0" err="1"/>
              <a:t>hàn</a:t>
            </a:r>
            <a:r>
              <a:rPr lang="en-US" altLang="en-US" dirty="0"/>
              <a:t>, </a:t>
            </a:r>
            <a:r>
              <a:rPr lang="en-US" altLang="en-US" dirty="0" err="1"/>
              <a:t>nhiệt</a:t>
            </a:r>
            <a:r>
              <a:rPr lang="en-US" altLang="en-US" dirty="0"/>
              <a:t>, </a:t>
            </a:r>
            <a:r>
              <a:rPr lang="en-US" altLang="en-US" dirty="0" err="1"/>
              <a:t>nói</a:t>
            </a:r>
            <a:r>
              <a:rPr lang="en-US" altLang="en-US" dirty="0"/>
              <a:t> </a:t>
            </a:r>
            <a:r>
              <a:rPr lang="en-US" altLang="en-US" dirty="0" err="1"/>
              <a:t>sảng</a:t>
            </a:r>
            <a:r>
              <a:rPr lang="en-US" altLang="en-US" dirty="0"/>
              <a:t>,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qua, </a:t>
            </a:r>
            <a:r>
              <a:rPr lang="en-US" altLang="en-US" dirty="0" err="1"/>
              <a:t>xua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đớn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kinh</a:t>
            </a:r>
            <a:r>
              <a:rPr lang="en-US" altLang="en-US" dirty="0"/>
              <a:t> </a:t>
            </a:r>
            <a:r>
              <a:rPr lang="en-US" altLang="en-US" dirty="0" err="1"/>
              <a:t>hoàng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8987202-0C94-4AF8-8DBA-C6AF35A1AA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qua, ma </a:t>
            </a:r>
            <a:r>
              <a:rPr lang="en-US" altLang="en-US" dirty="0" err="1">
                <a:solidFill>
                  <a:srgbClr val="FFFF00"/>
                </a:solidFill>
              </a:rPr>
              <a:t>cám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oai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còn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đâu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qua, </a:t>
            </a:r>
            <a:r>
              <a:rPr lang="en-US" altLang="en-US" dirty="0" err="1">
                <a:solidFill>
                  <a:srgbClr val="FFFF00"/>
                </a:solidFill>
              </a:rPr>
              <a:t>lau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ráo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sầu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6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272B113-BE90-4743-8245-B01450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tăm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gấm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thêu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đổi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điều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4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8253710-6BD1-4351-A6C6-185963F18B3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Thảy thảy nhân loại hiện lầm than, khốn nạn đêm ngày, Sánh cảnh kia tội càng gây muôn phần đắng cay.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33D30F8-227F-4B71-B026-0BAF9A24366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Người người nhìn nhau, khoanh tay, mong ơn trời phóng thích, Khi Jêsus qua, thay đổi mới thảnh thơi lòng. 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8987202-0C94-4AF8-8DBA-C6AF35A1AA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qua, ma </a:t>
            </a:r>
            <a:r>
              <a:rPr lang="en-US" altLang="en-US" dirty="0" err="1">
                <a:solidFill>
                  <a:srgbClr val="FFFF00"/>
                </a:solidFill>
              </a:rPr>
              <a:t>cám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oai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còn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đâu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qua, </a:t>
            </a:r>
            <a:r>
              <a:rPr lang="en-US" altLang="en-US" dirty="0" err="1">
                <a:solidFill>
                  <a:srgbClr val="FFFF00"/>
                </a:solidFill>
              </a:rPr>
              <a:t>lau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ráo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sầu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0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272B113-BE90-4743-8245-B01450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tăm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gấm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thêu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đổi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điều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05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F0AEEC1-B5BD-46EC-A3D9-4A0857F9939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ăn</a:t>
            </a:r>
            <a:r>
              <a:rPr lang="en-US" altLang="en-US" dirty="0"/>
              <a:t> </a:t>
            </a:r>
            <a:r>
              <a:rPr lang="en-US" altLang="en-US" dirty="0" err="1"/>
              <a:t>mày</a:t>
            </a:r>
            <a:r>
              <a:rPr lang="en-US" altLang="en-US" dirty="0"/>
              <a:t> </a:t>
            </a:r>
            <a:r>
              <a:rPr lang="en-US" altLang="en-US" dirty="0" err="1"/>
              <a:t>mù</a:t>
            </a:r>
            <a:r>
              <a:rPr lang="en-US" altLang="en-US" dirty="0"/>
              <a:t> </a:t>
            </a:r>
            <a:r>
              <a:rPr lang="en-US" altLang="en-US" dirty="0" err="1"/>
              <a:t>lòa</a:t>
            </a:r>
            <a:r>
              <a:rPr lang="en-US" altLang="en-US" dirty="0"/>
              <a:t> </a:t>
            </a:r>
            <a:r>
              <a:rPr lang="en-US" altLang="en-US" dirty="0" err="1"/>
              <a:t>đôi</a:t>
            </a:r>
            <a:r>
              <a:rPr lang="en-US" altLang="en-US" dirty="0"/>
              <a:t> </a:t>
            </a:r>
            <a:r>
              <a:rPr lang="en-US" altLang="en-US" dirty="0" err="1"/>
              <a:t>mắt</a:t>
            </a:r>
            <a:r>
              <a:rPr lang="en-US" altLang="en-US" dirty="0"/>
              <a:t> </a:t>
            </a:r>
            <a:r>
              <a:rPr lang="en-US" altLang="en-US" dirty="0" err="1"/>
              <a:t>ngồi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, </a:t>
            </a:r>
            <a:r>
              <a:rPr lang="en-US" altLang="en-US" dirty="0" err="1"/>
              <a:t>Khốn</a:t>
            </a:r>
            <a:r>
              <a:rPr lang="en-US" altLang="en-US" dirty="0"/>
              <a:t> </a:t>
            </a:r>
            <a:r>
              <a:rPr lang="en-US" altLang="en-US" dirty="0" err="1"/>
              <a:t>nỗi</a:t>
            </a:r>
            <a:r>
              <a:rPr lang="en-US" altLang="en-US" dirty="0"/>
              <a:t> </a:t>
            </a:r>
            <a:r>
              <a:rPr lang="en-US" altLang="en-US" dirty="0" err="1"/>
              <a:t>cô</a:t>
            </a:r>
            <a:r>
              <a:rPr lang="en-US" altLang="en-US" dirty="0"/>
              <a:t> </a:t>
            </a:r>
            <a:r>
              <a:rPr lang="en-US" altLang="en-US" dirty="0" err="1"/>
              <a:t>quạnh</a:t>
            </a:r>
            <a:r>
              <a:rPr lang="en-US" altLang="en-US" dirty="0"/>
              <a:t>, </a:t>
            </a:r>
            <a:r>
              <a:rPr lang="en-US" altLang="en-US" dirty="0" err="1"/>
              <a:t>mù</a:t>
            </a:r>
            <a:r>
              <a:rPr lang="en-US" altLang="en-US" dirty="0"/>
              <a:t> </a:t>
            </a:r>
            <a:r>
              <a:rPr lang="en-US" altLang="en-US" dirty="0" err="1"/>
              <a:t>mịt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đáng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41B1EED-0790-42A0-8E7A-FDC6A5FC2F2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bận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 </a:t>
            </a:r>
            <a:r>
              <a:rPr lang="en-US" altLang="en-US" dirty="0" err="1"/>
              <a:t>rách</a:t>
            </a:r>
            <a:r>
              <a:rPr lang="en-US" altLang="en-US" dirty="0"/>
              <a:t>,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ôm</a:t>
            </a:r>
            <a:r>
              <a:rPr lang="en-US" altLang="en-US" dirty="0"/>
              <a:t> </a:t>
            </a:r>
            <a:r>
              <a:rPr lang="en-US" altLang="en-US" dirty="0" err="1"/>
              <a:t>ngực</a:t>
            </a:r>
            <a:r>
              <a:rPr lang="en-US" altLang="en-US" dirty="0"/>
              <a:t> </a:t>
            </a:r>
            <a:r>
              <a:rPr lang="en-US" altLang="en-US" dirty="0" err="1"/>
              <a:t>ngồi</a:t>
            </a:r>
            <a:r>
              <a:rPr lang="en-US" altLang="en-US" dirty="0"/>
              <a:t> ủ </a:t>
            </a:r>
            <a:r>
              <a:rPr lang="en-US" altLang="en-US" dirty="0" err="1"/>
              <a:t>rũ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qua, </a:t>
            </a:r>
            <a:br>
              <a:rPr lang="en-US" altLang="en-US" dirty="0"/>
            </a:br>
            <a:r>
              <a:rPr lang="en-US" altLang="en-US" dirty="0" err="1"/>
              <a:t>xua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tăm</a:t>
            </a:r>
            <a:r>
              <a:rPr lang="en-US" altLang="en-US" dirty="0"/>
              <a:t> u </a:t>
            </a:r>
            <a:r>
              <a:rPr lang="en-US" altLang="en-US" dirty="0" err="1"/>
              <a:t>tù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8987202-0C94-4AF8-8DBA-C6AF35A1AA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qua, ma </a:t>
            </a:r>
            <a:r>
              <a:rPr lang="en-US" altLang="en-US" dirty="0" err="1">
                <a:solidFill>
                  <a:srgbClr val="FFFF00"/>
                </a:solidFill>
              </a:rPr>
              <a:t>cám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oai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còn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đâu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qua, </a:t>
            </a:r>
            <a:r>
              <a:rPr lang="en-US" altLang="en-US" dirty="0" err="1">
                <a:solidFill>
                  <a:srgbClr val="FFFF00"/>
                </a:solidFill>
              </a:rPr>
              <a:t>lau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ráo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sầu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272B113-BE90-4743-8245-B01450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tăm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gấm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thêu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đổi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điều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DD482E7-A986-46D2-85D1-88B5ABD7EA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điên</a:t>
            </a:r>
            <a:r>
              <a:rPr lang="en-US" altLang="en-US" dirty="0"/>
              <a:t> </a:t>
            </a:r>
            <a:r>
              <a:rPr lang="en-US" altLang="en-US" dirty="0" err="1"/>
              <a:t>cuồng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tà</a:t>
            </a:r>
            <a:r>
              <a:rPr lang="en-US" altLang="en-US" dirty="0"/>
              <a:t> ma </a:t>
            </a:r>
            <a:r>
              <a:rPr lang="en-US" altLang="en-US" dirty="0" err="1"/>
              <a:t>đuổi</a:t>
            </a:r>
            <a:r>
              <a:rPr lang="en-US" altLang="en-US" dirty="0"/>
              <a:t> </a:t>
            </a:r>
            <a:r>
              <a:rPr lang="en-US" altLang="en-US" dirty="0" err="1"/>
              <a:t>lìa</a:t>
            </a:r>
            <a:r>
              <a:rPr lang="en-US" altLang="en-US" dirty="0"/>
              <a:t> </a:t>
            </a:r>
            <a:r>
              <a:rPr lang="en-US" altLang="en-US" dirty="0" err="1"/>
              <a:t>gia</a:t>
            </a:r>
            <a:r>
              <a:rPr lang="en-US" altLang="en-US" dirty="0"/>
              <a:t> </a:t>
            </a:r>
            <a:r>
              <a:rPr lang="en-US" altLang="en-US" dirty="0" err="1"/>
              <a:t>đình</a:t>
            </a:r>
            <a:r>
              <a:rPr lang="en-US" altLang="en-US" dirty="0"/>
              <a:t>,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quanh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mả</a:t>
            </a:r>
            <a:r>
              <a:rPr lang="en-US" altLang="en-US" dirty="0"/>
              <a:t> </a:t>
            </a:r>
            <a:r>
              <a:rPr lang="en-US" altLang="en-US" dirty="0" err="1"/>
              <a:t>mồ</a:t>
            </a:r>
            <a:br>
              <a:rPr lang="en-US" altLang="en-US" dirty="0"/>
            </a:br>
            <a:r>
              <a:rPr lang="en-US" altLang="en-US" dirty="0" err="1"/>
              <a:t>vắng</a:t>
            </a:r>
            <a:r>
              <a:rPr lang="en-US" altLang="en-US" dirty="0"/>
              <a:t> tanh.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C043C63-4EA7-45E1-BC96-7789CC2A005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Người rạch mình ra, kêu la do ma tà ám ảnh, Khi Jêsus qua, xua quỷ, </a:t>
            </a:r>
            <a:br>
              <a:rPr lang="en-US" altLang="en-US"/>
            </a:br>
            <a:r>
              <a:rPr lang="en-US" altLang="en-US"/>
              <a:t>khiến kẻ điên lành.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8987202-0C94-4AF8-8DBA-C6AF35A1AA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qua, ma </a:t>
            </a:r>
            <a:r>
              <a:rPr lang="en-US" altLang="en-US" dirty="0" err="1">
                <a:solidFill>
                  <a:srgbClr val="FFFF00"/>
                </a:solidFill>
              </a:rPr>
              <a:t>cám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oai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còn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đâu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qua, </a:t>
            </a:r>
            <a:r>
              <a:rPr lang="en-US" altLang="en-US" dirty="0" err="1">
                <a:solidFill>
                  <a:srgbClr val="FFFF00"/>
                </a:solidFill>
              </a:rPr>
              <a:t>lau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ráo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sầu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5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272B113-BE90-4743-8245-B01450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tăm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gấm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thêu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đổi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điều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089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5539</TotalTime>
  <Words>194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386 KHI JÊSUS QUA</vt:lpstr>
      <vt:lpstr>1. Có kẻ ăn mày mù lòa đôi mắt ngồi bên đường, Khốn nỗi cô quạnh, mù mịt cả đời đáng thương. </vt:lpstr>
      <vt:lpstr>Người bận đồ rách, hai tay ôm ngực ngồi ủ rũ, Khi Jêsus qua,  xua hết tối tăm u tù. </vt:lpstr>
      <vt:lpstr>Khi Jêsus qua, ma cám dỗ  oai quyền còn đâu. Khi Jêsus qua, lau ráo  hết nước mắt sầu.</vt:lpstr>
      <vt:lpstr>Ngài xua tăm tối,  đời được rạng ngời hơn gấm thêu, Khi Chúa dừng chân, thay đổi  hết cả muôn điều.</vt:lpstr>
      <vt:lpstr>2. Có kẻ điên cuồng  bị tà ma đuổi lìa gia đình, Sống khổ đêm ngày quanh nơi mả mồ vắng tanh. </vt:lpstr>
      <vt:lpstr>Người rạch mình ra, kêu la do ma tà ám ảnh, Khi Jêsus qua, xua quỷ,  khiến kẻ điên lành. </vt:lpstr>
      <vt:lpstr>Khi Jêsus qua, ma cám dỗ  oai quyền còn đâu. Khi Jêsus qua, lau ráo  hết nước mắt sầu.</vt:lpstr>
      <vt:lpstr>Ngài xua tăm tối,  đời được rạng ngời hơn gấm thêu, Khi Chúa dừng chân, thay đổi  hết cả muôn điều.</vt:lpstr>
      <vt:lpstr>3. Anh phung kêu gào: "Mình tôi ô uế thật gớm ghê!" Kẻ điếc, câm,  què, cùng chung  số phận thảm thê. </vt:lpstr>
      <vt:lpstr>Người thì bị rét,  lâm bao cơn hàn, nhiệt, nói sảng, Khi Jêsus qua, xua hết đớn đau,  kinh hoàng. </vt:lpstr>
      <vt:lpstr>Khi Jêsus qua, ma cám dỗ  oai quyền còn đâu. Khi Jêsus qua, lau ráo  hết nước mắt sầu.</vt:lpstr>
      <vt:lpstr>Ngài xua tăm tối,  đời được rạng ngời hơn gấm thêu, Khi Chúa dừng chân, thay đổi  hết cả muôn điều.</vt:lpstr>
      <vt:lpstr>4. Thảy thảy nhân loại hiện lầm than, khốn nạn đêm ngày, Sánh cảnh kia tội càng gây muôn phần đắng cay. </vt:lpstr>
      <vt:lpstr>Người người nhìn nhau, khoanh tay, mong ơn trời phóng thích, Khi Jêsus qua, thay đổi mới thảnh thơi lòng. </vt:lpstr>
      <vt:lpstr>Khi Jêsus qua, ma cám dỗ  oai quyền còn đâu. Khi Jêsus qua, lau ráo  hết nước mắt sầu.</vt:lpstr>
      <vt:lpstr>Ngài xua tăm tối,  đời được rạng ngời hơn gấm thêu, Khi Chúa dừng chân, thay đổi  hết cả muôn điều.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412</cp:revision>
  <dcterms:created xsi:type="dcterms:W3CDTF">2010-05-25T06:43:56Z</dcterms:created>
  <dcterms:modified xsi:type="dcterms:W3CDTF">2018-11-03T06:49:18Z</dcterms:modified>
</cp:coreProperties>
</file>