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360" r:id="rId3"/>
    <p:sldId id="3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320976-AE5C-423B-A9A9-3A4E9E2C8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B3DE3-4020-4282-81B1-009DC270F6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A69D557-ABC9-4DE0-B753-18AEF2333208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5B432B-3DA7-4AE8-B207-33A542E6D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F4C2DD2-E75E-4740-8FC3-1997F43D5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9C6E3-ADDB-4052-ABDD-B8A40308EF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47670-8D91-4B01-B7DB-072AD3B66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0D9D0F-0FB7-4822-94D7-A4223502C02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66832EA-BC7E-481C-A4C8-4F6799F15A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4BC29BB3-3319-4ABF-89A9-F75C4F881D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8037E8D-2D51-4A8F-BFD1-9E2B7B247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1ECF1B-89B8-468D-9302-F822F214A24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46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09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5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8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534CD-811B-4289-BB1F-7722252A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387</a:t>
            </a:r>
            <a:br>
              <a:rPr lang="en-US" dirty="0"/>
            </a:br>
            <a:r>
              <a:rPr lang="en-US" dirty="0"/>
              <a:t>MUÔN TỘI LĂN XA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F7D3D00-0F06-4546-811A-1B364AA7F3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lăn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suối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Linh.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00441C5-33FC-4C0A-A187-C93B19AAB4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Mạch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liêng</a:t>
            </a:r>
            <a:r>
              <a:rPr lang="en-US" altLang="en-US" dirty="0"/>
              <a:t> </a:t>
            </a:r>
            <a:r>
              <a:rPr lang="en-US" altLang="en-US" dirty="0" err="1"/>
              <a:t>đổ</a:t>
            </a:r>
            <a:r>
              <a:rPr lang="en-US" altLang="en-US" dirty="0"/>
              <a:t> </a:t>
            </a:r>
            <a:r>
              <a:rPr lang="en-US" altLang="en-US" dirty="0" err="1"/>
              <a:t>xuống</a:t>
            </a:r>
            <a:r>
              <a:rPr lang="en-US" altLang="en-US" dirty="0"/>
              <a:t>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Để</a:t>
            </a:r>
            <a:r>
              <a:rPr lang="en-US" altLang="en-US" dirty="0"/>
              <a:t> ta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br>
              <a:rPr lang="en-US" altLang="en-US" dirty="0"/>
            </a:br>
            <a:r>
              <a:rPr lang="en-US" altLang="en-US" dirty="0" err="1"/>
              <a:t>vĩnh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5540</TotalTime>
  <Words>18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387 MUÔN TỘI LĂN XA</vt:lpstr>
      <vt:lpstr>Muôn tội lăn xa,  tâm đầy nước sống, Vui mừng trong suối Thánh Linh. </vt:lpstr>
      <vt:lpstr>Mạch nước thiêng liêng đổ xuống nhưng không,  Để ta hưởng phước vĩnh sinh.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413</cp:revision>
  <dcterms:created xsi:type="dcterms:W3CDTF">2010-05-25T06:43:56Z</dcterms:created>
  <dcterms:modified xsi:type="dcterms:W3CDTF">2018-11-03T06:48:02Z</dcterms:modified>
</cp:coreProperties>
</file>